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59" r:id="rId2"/>
    <p:sldId id="286" r:id="rId3"/>
    <p:sldId id="262" r:id="rId4"/>
    <p:sldId id="263" r:id="rId5"/>
    <p:sldId id="267" r:id="rId6"/>
    <p:sldId id="269" r:id="rId7"/>
    <p:sldId id="270" r:id="rId8"/>
    <p:sldId id="271" r:id="rId9"/>
    <p:sldId id="264" r:id="rId10"/>
    <p:sldId id="272" r:id="rId11"/>
    <p:sldId id="273" r:id="rId12"/>
    <p:sldId id="274" r:id="rId13"/>
    <p:sldId id="268" r:id="rId14"/>
    <p:sldId id="265" r:id="rId15"/>
    <p:sldId id="275" r:id="rId16"/>
    <p:sldId id="276" r:id="rId17"/>
    <p:sldId id="277" r:id="rId18"/>
    <p:sldId id="278" r:id="rId19"/>
    <p:sldId id="279" r:id="rId20"/>
    <p:sldId id="266" r:id="rId21"/>
    <p:sldId id="280" r:id="rId22"/>
    <p:sldId id="281" r:id="rId23"/>
    <p:sldId id="283" r:id="rId24"/>
    <p:sldId id="282" r:id="rId25"/>
    <p:sldId id="284" r:id="rId26"/>
    <p:sldId id="285" r:id="rId27"/>
  </p:sldIdLst>
  <p:sldSz cx="12192000" cy="6858000"/>
  <p:notesSz cx="6858000" cy="9144000"/>
  <p:custDataLst>
    <p:tags r:id="rId2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29F4"/>
    <a:srgbClr val="158EFF"/>
    <a:srgbClr val="FEFEFE"/>
    <a:srgbClr val="8D81E4"/>
    <a:srgbClr val="FFFFFF"/>
    <a:srgbClr val="E4E2EC"/>
    <a:srgbClr val="583FD3"/>
    <a:srgbClr val="8BEDF2"/>
    <a:srgbClr val="FEB9CE"/>
    <a:srgbClr val="86EC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96" y="7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3F29F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17E-4C6A-88B1-8CA1B1319BAB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217E-4C6A-88B1-8CA1B1319BAB}"/>
              </c:ext>
            </c:extLst>
          </c:dPt>
          <c:dPt>
            <c:idx val="2"/>
            <c:bubble3D val="0"/>
            <c:spPr>
              <a:solidFill>
                <a:schemeClr val="bg1">
                  <a:lumMod val="8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17E-4C6A-88B1-8CA1B1319BAB}"/>
              </c:ext>
            </c:extLst>
          </c:dPt>
          <c:dPt>
            <c:idx val="3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217E-4C6A-88B1-8CA1B1319BAB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7E-4C6A-88B1-8CA1B1319BA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0B9BA7-42D6-4055-B021-F7440A6E56C0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238CE-1B9A-4E7F-83DD-F59636A14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6892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93507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87442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74527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24837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93321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90858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85685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78554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86833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0615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7637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72691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51076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66537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09135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83351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91690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629276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7208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90950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5799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983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13078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46485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69621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238CE-1B9A-4E7F-83DD-F59636A1456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5142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28D6715-2B53-495C-9579-283D479DF4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2B220CC8-5DCD-47C5-9873-BC0DE0F68C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21FBBDEF-EE89-4C44-B6F6-284369507098}"/>
              </a:ext>
            </a:extLst>
          </p:cNvPr>
          <p:cNvSpPr/>
          <p:nvPr userDrawn="1"/>
        </p:nvSpPr>
        <p:spPr>
          <a:xfrm>
            <a:off x="692533" y="523875"/>
            <a:ext cx="10806935" cy="581025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E479BF3-966E-45B3-ACF0-59EAC3EA5188}"/>
              </a:ext>
            </a:extLst>
          </p:cNvPr>
          <p:cNvSpPr/>
          <p:nvPr userDrawn="1"/>
        </p:nvSpPr>
        <p:spPr>
          <a:xfrm>
            <a:off x="990604" y="717297"/>
            <a:ext cx="10210793" cy="5423406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94932B9-1434-4899-8410-90AAD1F56A5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447" y="5902489"/>
            <a:ext cx="498427" cy="50180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2CB7A65-6714-4CE1-B033-D4D0EC05F3C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1679" y="480444"/>
            <a:ext cx="498427" cy="50180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2B680EB-48F5-4292-9F05-3800849A259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99" y="1491774"/>
            <a:ext cx="249214" cy="250904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D42A61D7-5505-454B-A377-D4BE8838B8F1}"/>
              </a:ext>
            </a:extLst>
          </p:cNvPr>
          <p:cNvSpPr/>
          <p:nvPr userDrawn="1"/>
        </p:nvSpPr>
        <p:spPr>
          <a:xfrm>
            <a:off x="4119478" y="909680"/>
            <a:ext cx="37718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spc="600" dirty="0">
                <a:solidFill>
                  <a:srgbClr val="E4E2EC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NEW PRODUCT LAUNCH</a:t>
            </a:r>
            <a:endParaRPr lang="zh-CN" altLang="en-US" sz="1600" spc="600" dirty="0">
              <a:solidFill>
                <a:srgbClr val="E4E2EC"/>
              </a:solidFill>
              <a:latin typeface="思源黑体 CN ExtraLight" panose="020B0200000000000000" pitchFamily="34" charset="-122"/>
              <a:ea typeface="思源黑体 CN ExtraLight" panose="020B02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35963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C1C49489-2BD0-4700-B0F1-ED771ED6080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3531" y="3403869"/>
            <a:ext cx="229105" cy="1121970"/>
          </a:xfrm>
          <a:prstGeom prst="rect">
            <a:avLst/>
          </a:prstGeom>
        </p:spPr>
      </p:pic>
      <p:sp>
        <p:nvSpPr>
          <p:cNvPr id="29" name="矩形 28">
            <a:extLst>
              <a:ext uri="{FF2B5EF4-FFF2-40B4-BE49-F238E27FC236}">
                <a16:creationId xmlns:a16="http://schemas.microsoft.com/office/drawing/2014/main" id="{4FB0196B-304F-4CE2-9147-5F57EBA96E81}"/>
              </a:ext>
            </a:extLst>
          </p:cNvPr>
          <p:cNvSpPr/>
          <p:nvPr/>
        </p:nvSpPr>
        <p:spPr>
          <a:xfrm>
            <a:off x="692533" y="523875"/>
            <a:ext cx="10806935" cy="581025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0EF9A55-18DA-46AB-98BA-170797EBBAAB}"/>
              </a:ext>
            </a:extLst>
          </p:cNvPr>
          <p:cNvSpPr txBox="1"/>
          <p:nvPr/>
        </p:nvSpPr>
        <p:spPr>
          <a:xfrm>
            <a:off x="4399813" y="5273641"/>
            <a:ext cx="3191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rgbClr val="FEFEFE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上海某图</a:t>
            </a:r>
            <a:r>
              <a:rPr lang="zh-CN" altLang="en-US" dirty="0">
                <a:solidFill>
                  <a:srgbClr val="FEFEFE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网科技网络集团公司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0B827763-D463-422C-8B8B-CC24B356A42D}"/>
              </a:ext>
            </a:extLst>
          </p:cNvPr>
          <p:cNvSpPr/>
          <p:nvPr/>
        </p:nvSpPr>
        <p:spPr>
          <a:xfrm>
            <a:off x="990604" y="717297"/>
            <a:ext cx="10210793" cy="5423406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CFB59726-0F55-4B62-B7FF-84CF4D8D520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447" y="5902489"/>
            <a:ext cx="498427" cy="501806"/>
          </a:xfrm>
          <a:prstGeom prst="rect">
            <a:avLst/>
          </a:prstGeom>
        </p:spPr>
      </p:pic>
      <p:grpSp>
        <p:nvGrpSpPr>
          <p:cNvPr id="24" name="组合 23">
            <a:extLst>
              <a:ext uri="{FF2B5EF4-FFF2-40B4-BE49-F238E27FC236}">
                <a16:creationId xmlns:a16="http://schemas.microsoft.com/office/drawing/2014/main" id="{C089DF6F-F34C-4F1D-B821-33F92608B98E}"/>
              </a:ext>
            </a:extLst>
          </p:cNvPr>
          <p:cNvGrpSpPr/>
          <p:nvPr/>
        </p:nvGrpSpPr>
        <p:grpSpPr>
          <a:xfrm>
            <a:off x="3176751" y="909680"/>
            <a:ext cx="5838499" cy="4545161"/>
            <a:chOff x="4590596" y="857250"/>
            <a:chExt cx="3009900" cy="2343150"/>
          </a:xfrm>
        </p:grpSpPr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C8452A77-6AA6-404E-A5AC-75A08370DE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67" t="12500" r="20831" b="65833"/>
            <a:stretch/>
          </p:blipFill>
          <p:spPr>
            <a:xfrm>
              <a:off x="4668157" y="857250"/>
              <a:ext cx="2761343" cy="1485900"/>
            </a:xfrm>
            <a:prstGeom prst="rect">
              <a:avLst/>
            </a:prstGeom>
          </p:spPr>
        </p:pic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65214077-B9A6-41F6-8303-903A260CE0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90" t="30196" r="17070" b="54249"/>
            <a:stretch/>
          </p:blipFill>
          <p:spPr>
            <a:xfrm>
              <a:off x="4590596" y="2133599"/>
              <a:ext cx="3009900" cy="1066801"/>
            </a:xfrm>
            <a:prstGeom prst="rect">
              <a:avLst/>
            </a:prstGeom>
          </p:spPr>
        </p:pic>
      </p:grpSp>
      <p:pic>
        <p:nvPicPr>
          <p:cNvPr id="41" name="图片 40">
            <a:extLst>
              <a:ext uri="{FF2B5EF4-FFF2-40B4-BE49-F238E27FC236}">
                <a16:creationId xmlns:a16="http://schemas.microsoft.com/office/drawing/2014/main" id="{267235EC-F78A-484C-B77F-51D93C27DEF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2146780" y="2075053"/>
            <a:ext cx="229105" cy="1121970"/>
          </a:xfrm>
          <a:prstGeom prst="rect">
            <a:avLst/>
          </a:prstGeom>
        </p:spPr>
      </p:pic>
      <p:pic>
        <p:nvPicPr>
          <p:cNvPr id="42" name="图片 41">
            <a:extLst>
              <a:ext uri="{FF2B5EF4-FFF2-40B4-BE49-F238E27FC236}">
                <a16:creationId xmlns:a16="http://schemas.microsoft.com/office/drawing/2014/main" id="{45197B7C-F0C3-4136-91FA-27FC770EE7C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1679" y="480444"/>
            <a:ext cx="498427" cy="501806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620E01FD-D142-44DA-BB51-D688A28D68F9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99" y="1491774"/>
            <a:ext cx="249214" cy="250904"/>
          </a:xfrm>
          <a:prstGeom prst="rect">
            <a:avLst/>
          </a:prstGeom>
        </p:spPr>
      </p:pic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35B347BE-12D1-4AB2-B723-A684EB3BC2AD}"/>
              </a:ext>
            </a:extLst>
          </p:cNvPr>
          <p:cNvCxnSpPr>
            <a:cxnSpLocks/>
          </p:cNvCxnSpPr>
          <p:nvPr/>
        </p:nvCxnSpPr>
        <p:spPr>
          <a:xfrm>
            <a:off x="2261332" y="3414527"/>
            <a:ext cx="0" cy="1244559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9476C9F2-129B-41A7-A72F-123FB368F63A}"/>
              </a:ext>
            </a:extLst>
          </p:cNvPr>
          <p:cNvCxnSpPr>
            <a:cxnSpLocks/>
          </p:cNvCxnSpPr>
          <p:nvPr/>
        </p:nvCxnSpPr>
        <p:spPr>
          <a:xfrm>
            <a:off x="9496158" y="1929924"/>
            <a:ext cx="0" cy="1244559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ED91EB93-F40D-49D5-AC94-3E1FCB21F178}"/>
              </a:ext>
            </a:extLst>
          </p:cNvPr>
          <p:cNvSpPr/>
          <p:nvPr/>
        </p:nvSpPr>
        <p:spPr>
          <a:xfrm>
            <a:off x="4119478" y="909680"/>
            <a:ext cx="37718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spc="600" dirty="0">
                <a:solidFill>
                  <a:srgbClr val="E4E2EC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NEW PRODUCT LAUNCH</a:t>
            </a:r>
            <a:endParaRPr lang="zh-CN" altLang="en-US" sz="1600" spc="600" dirty="0">
              <a:solidFill>
                <a:srgbClr val="E4E2EC"/>
              </a:solidFill>
              <a:latin typeface="思源黑体 CN ExtraLight" panose="020B0200000000000000" pitchFamily="34" charset="-122"/>
              <a:ea typeface="思源黑体 CN ExtraLight" panose="020B0200000000000000" pitchFamily="34" charset="-122"/>
            </a:endParaRPr>
          </a:p>
        </p:txBody>
      </p:sp>
      <p:pic>
        <p:nvPicPr>
          <p:cNvPr id="50" name="Tanaki Alison - One Wish">
            <a:hlinkClick r:id="" action="ppaction://media"/>
            <a:extLst>
              <a:ext uri="{FF2B5EF4-FFF2-40B4-BE49-F238E27FC236}">
                <a16:creationId xmlns:a16="http://schemas.microsoft.com/office/drawing/2014/main" id="{9150AAAE-E636-4225-93BF-150798CFCC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995547" y="-82541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357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5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</p:childTnLst>
        </p:cTn>
      </p:par>
    </p:tnLst>
    <p:bldLst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00A13771-39F3-4BF2-93FD-197A92ACCFDC}"/>
              </a:ext>
            </a:extLst>
          </p:cNvPr>
          <p:cNvGrpSpPr/>
          <p:nvPr/>
        </p:nvGrpSpPr>
        <p:grpSpPr>
          <a:xfrm>
            <a:off x="2621650" y="4055108"/>
            <a:ext cx="3098800" cy="1269366"/>
            <a:chOff x="1244600" y="856734"/>
            <a:chExt cx="3098800" cy="1269366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69E1390B-4187-4196-A9EA-E95B2A5DA478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EFEFE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5B35B0D2-485E-4000-9AFA-6CDEEAF1A974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EFEFE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EFEFE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sp>
        <p:nvSpPr>
          <p:cNvPr id="5" name="three-dollar-coins-stacks_81028">
            <a:extLst>
              <a:ext uri="{FF2B5EF4-FFF2-40B4-BE49-F238E27FC236}">
                <a16:creationId xmlns:a16="http://schemas.microsoft.com/office/drawing/2014/main" id="{9A232A7B-5B30-4594-B390-303791B746D5}"/>
              </a:ext>
            </a:extLst>
          </p:cNvPr>
          <p:cNvSpPr>
            <a:spLocks/>
          </p:cNvSpPr>
          <p:nvPr/>
        </p:nvSpPr>
        <p:spPr bwMode="auto">
          <a:xfrm>
            <a:off x="1963341" y="4556327"/>
            <a:ext cx="370688" cy="388813"/>
          </a:xfrm>
          <a:custGeom>
            <a:avLst/>
            <a:gdLst>
              <a:gd name="connsiteX0" fmla="*/ 433201 w 490006"/>
              <a:gd name="connsiteY0" fmla="*/ 523949 h 607498"/>
              <a:gd name="connsiteX1" fmla="*/ 433201 w 490006"/>
              <a:gd name="connsiteY1" fmla="*/ 565984 h 607498"/>
              <a:gd name="connsiteX2" fmla="*/ 303860 w 490006"/>
              <a:gd name="connsiteY2" fmla="*/ 607498 h 607498"/>
              <a:gd name="connsiteX3" fmla="*/ 174649 w 490006"/>
              <a:gd name="connsiteY3" fmla="*/ 565984 h 607498"/>
              <a:gd name="connsiteX4" fmla="*/ 174649 w 490006"/>
              <a:gd name="connsiteY4" fmla="*/ 560518 h 607498"/>
              <a:gd name="connsiteX5" fmla="*/ 174780 w 490006"/>
              <a:gd name="connsiteY5" fmla="*/ 559737 h 607498"/>
              <a:gd name="connsiteX6" fmla="*/ 174780 w 490006"/>
              <a:gd name="connsiteY6" fmla="*/ 559347 h 607498"/>
              <a:gd name="connsiteX7" fmla="*/ 174780 w 490006"/>
              <a:gd name="connsiteY7" fmla="*/ 524079 h 607498"/>
              <a:gd name="connsiteX8" fmla="*/ 303860 w 490006"/>
              <a:gd name="connsiteY8" fmla="*/ 553881 h 607498"/>
              <a:gd name="connsiteX9" fmla="*/ 433201 w 490006"/>
              <a:gd name="connsiteY9" fmla="*/ 523949 h 607498"/>
              <a:gd name="connsiteX10" fmla="*/ 0 w 490006"/>
              <a:gd name="connsiteY10" fmla="*/ 468978 h 607498"/>
              <a:gd name="connsiteX11" fmla="*/ 23849 w 490006"/>
              <a:gd name="connsiteY11" fmla="*/ 481871 h 607498"/>
              <a:gd name="connsiteX12" fmla="*/ 24240 w 490006"/>
              <a:gd name="connsiteY12" fmla="*/ 482001 h 607498"/>
              <a:gd name="connsiteX13" fmla="*/ 129281 w 490006"/>
              <a:gd name="connsiteY13" fmla="*/ 498931 h 607498"/>
              <a:gd name="connsiteX14" fmla="*/ 157431 w 490006"/>
              <a:gd name="connsiteY14" fmla="*/ 497890 h 607498"/>
              <a:gd name="connsiteX15" fmla="*/ 157431 w 490006"/>
              <a:gd name="connsiteY15" fmla="*/ 498020 h 607498"/>
              <a:gd name="connsiteX16" fmla="*/ 157301 w 490006"/>
              <a:gd name="connsiteY16" fmla="*/ 498931 h 607498"/>
              <a:gd name="connsiteX17" fmla="*/ 157301 w 490006"/>
              <a:gd name="connsiteY17" fmla="*/ 551415 h 607498"/>
              <a:gd name="connsiteX18" fmla="*/ 129151 w 490006"/>
              <a:gd name="connsiteY18" fmla="*/ 552457 h 607498"/>
              <a:gd name="connsiteX19" fmla="*/ 0 w 490006"/>
              <a:gd name="connsiteY19" fmla="*/ 511043 h 607498"/>
              <a:gd name="connsiteX20" fmla="*/ 433200 w 490006"/>
              <a:gd name="connsiteY20" fmla="*/ 453101 h 607498"/>
              <a:gd name="connsiteX21" fmla="*/ 433200 w 490006"/>
              <a:gd name="connsiteY21" fmla="*/ 495166 h 607498"/>
              <a:gd name="connsiteX22" fmla="*/ 303865 w 490006"/>
              <a:gd name="connsiteY22" fmla="*/ 536580 h 607498"/>
              <a:gd name="connsiteX23" fmla="*/ 174790 w 490006"/>
              <a:gd name="connsiteY23" fmla="*/ 496208 h 607498"/>
              <a:gd name="connsiteX24" fmla="*/ 174790 w 490006"/>
              <a:gd name="connsiteY24" fmla="*/ 488394 h 607498"/>
              <a:gd name="connsiteX25" fmla="*/ 174790 w 490006"/>
              <a:gd name="connsiteY25" fmla="*/ 453231 h 607498"/>
              <a:gd name="connsiteX26" fmla="*/ 303865 w 490006"/>
              <a:gd name="connsiteY26" fmla="*/ 483054 h 607498"/>
              <a:gd name="connsiteX27" fmla="*/ 433200 w 490006"/>
              <a:gd name="connsiteY27" fmla="*/ 453101 h 607498"/>
              <a:gd name="connsiteX28" fmla="*/ 0 w 490006"/>
              <a:gd name="connsiteY28" fmla="*/ 398201 h 607498"/>
              <a:gd name="connsiteX29" fmla="*/ 61774 w 490006"/>
              <a:gd name="connsiteY29" fmla="*/ 421900 h 607498"/>
              <a:gd name="connsiteX30" fmla="*/ 62034 w 490006"/>
              <a:gd name="connsiteY30" fmla="*/ 421900 h 607498"/>
              <a:gd name="connsiteX31" fmla="*/ 129281 w 490006"/>
              <a:gd name="connsiteY31" fmla="*/ 428020 h 607498"/>
              <a:gd name="connsiteX32" fmla="*/ 157431 w 490006"/>
              <a:gd name="connsiteY32" fmla="*/ 426979 h 607498"/>
              <a:gd name="connsiteX33" fmla="*/ 157431 w 490006"/>
              <a:gd name="connsiteY33" fmla="*/ 427239 h 607498"/>
              <a:gd name="connsiteX34" fmla="*/ 157301 w 490006"/>
              <a:gd name="connsiteY34" fmla="*/ 428020 h 607498"/>
              <a:gd name="connsiteX35" fmla="*/ 157301 w 490006"/>
              <a:gd name="connsiteY35" fmla="*/ 480497 h 607498"/>
              <a:gd name="connsiteX36" fmla="*/ 129151 w 490006"/>
              <a:gd name="connsiteY36" fmla="*/ 481539 h 607498"/>
              <a:gd name="connsiteX37" fmla="*/ 30366 w 490006"/>
              <a:gd name="connsiteY37" fmla="*/ 465783 h 607498"/>
              <a:gd name="connsiteX38" fmla="*/ 30235 w 490006"/>
              <a:gd name="connsiteY38" fmla="*/ 465783 h 607498"/>
              <a:gd name="connsiteX39" fmla="*/ 131 w 490006"/>
              <a:gd name="connsiteY39" fmla="*/ 440130 h 607498"/>
              <a:gd name="connsiteX40" fmla="*/ 0 w 490006"/>
              <a:gd name="connsiteY40" fmla="*/ 439219 h 607498"/>
              <a:gd name="connsiteX41" fmla="*/ 174790 w 490006"/>
              <a:gd name="connsiteY41" fmla="*/ 382324 h 607498"/>
              <a:gd name="connsiteX42" fmla="*/ 303995 w 490006"/>
              <a:gd name="connsiteY42" fmla="*/ 412118 h 607498"/>
              <a:gd name="connsiteX43" fmla="*/ 433200 w 490006"/>
              <a:gd name="connsiteY43" fmla="*/ 382324 h 607498"/>
              <a:gd name="connsiteX44" fmla="*/ 433200 w 490006"/>
              <a:gd name="connsiteY44" fmla="*/ 424218 h 607498"/>
              <a:gd name="connsiteX45" fmla="*/ 303865 w 490006"/>
              <a:gd name="connsiteY45" fmla="*/ 465591 h 607498"/>
              <a:gd name="connsiteX46" fmla="*/ 174790 w 490006"/>
              <a:gd name="connsiteY46" fmla="*/ 425389 h 607498"/>
              <a:gd name="connsiteX47" fmla="*/ 174790 w 490006"/>
              <a:gd name="connsiteY47" fmla="*/ 417582 h 607498"/>
              <a:gd name="connsiteX48" fmla="*/ 174790 w 490006"/>
              <a:gd name="connsiteY48" fmla="*/ 417452 h 607498"/>
              <a:gd name="connsiteX49" fmla="*/ 489865 w 490006"/>
              <a:gd name="connsiteY49" fmla="*/ 354874 h 607498"/>
              <a:gd name="connsiteX50" fmla="*/ 489865 w 490006"/>
              <a:gd name="connsiteY50" fmla="*/ 397184 h 607498"/>
              <a:gd name="connsiteX51" fmla="*/ 450419 w 490006"/>
              <a:gd name="connsiteY51" fmla="*/ 426216 h 607498"/>
              <a:gd name="connsiteX52" fmla="*/ 450549 w 490006"/>
              <a:gd name="connsiteY52" fmla="*/ 424263 h 607498"/>
              <a:gd name="connsiteX53" fmla="*/ 450549 w 490006"/>
              <a:gd name="connsiteY53" fmla="*/ 373100 h 607498"/>
              <a:gd name="connsiteX54" fmla="*/ 489865 w 490006"/>
              <a:gd name="connsiteY54" fmla="*/ 354874 h 607498"/>
              <a:gd name="connsiteX55" fmla="*/ 302952 w 490006"/>
              <a:gd name="connsiteY55" fmla="*/ 333376 h 607498"/>
              <a:gd name="connsiteX56" fmla="*/ 290045 w 490006"/>
              <a:gd name="connsiteY56" fmla="*/ 333766 h 607498"/>
              <a:gd name="connsiteX57" fmla="*/ 287307 w 490006"/>
              <a:gd name="connsiteY57" fmla="*/ 334938 h 607498"/>
              <a:gd name="connsiteX58" fmla="*/ 288741 w 490006"/>
              <a:gd name="connsiteY58" fmla="*/ 337671 h 607498"/>
              <a:gd name="connsiteX59" fmla="*/ 271531 w 490006"/>
              <a:gd name="connsiteY59" fmla="*/ 347043 h 607498"/>
              <a:gd name="connsiteX60" fmla="*/ 307646 w 490006"/>
              <a:gd name="connsiteY60" fmla="*/ 356935 h 607498"/>
              <a:gd name="connsiteX61" fmla="*/ 325377 w 490006"/>
              <a:gd name="connsiteY61" fmla="*/ 360320 h 607498"/>
              <a:gd name="connsiteX62" fmla="*/ 312209 w 490006"/>
              <a:gd name="connsiteY62" fmla="*/ 363053 h 607498"/>
              <a:gd name="connsiteX63" fmla="*/ 293043 w 490006"/>
              <a:gd name="connsiteY63" fmla="*/ 360971 h 607498"/>
              <a:gd name="connsiteX64" fmla="*/ 290566 w 490006"/>
              <a:gd name="connsiteY64" fmla="*/ 360710 h 607498"/>
              <a:gd name="connsiteX65" fmla="*/ 288480 w 490006"/>
              <a:gd name="connsiteY65" fmla="*/ 361101 h 607498"/>
              <a:gd name="connsiteX66" fmla="*/ 280658 w 490006"/>
              <a:gd name="connsiteY66" fmla="*/ 364485 h 607498"/>
              <a:gd name="connsiteX67" fmla="*/ 281309 w 490006"/>
              <a:gd name="connsiteY67" fmla="*/ 366047 h 607498"/>
              <a:gd name="connsiteX68" fmla="*/ 305429 w 490006"/>
              <a:gd name="connsiteY68" fmla="*/ 369691 h 607498"/>
              <a:gd name="connsiteX69" fmla="*/ 306733 w 490006"/>
              <a:gd name="connsiteY69" fmla="*/ 372295 h 607498"/>
              <a:gd name="connsiteX70" fmla="*/ 310514 w 490006"/>
              <a:gd name="connsiteY70" fmla="*/ 373336 h 607498"/>
              <a:gd name="connsiteX71" fmla="*/ 323422 w 490006"/>
              <a:gd name="connsiteY71" fmla="*/ 372946 h 607498"/>
              <a:gd name="connsiteX72" fmla="*/ 326160 w 490006"/>
              <a:gd name="connsiteY72" fmla="*/ 371774 h 607498"/>
              <a:gd name="connsiteX73" fmla="*/ 324856 w 490006"/>
              <a:gd name="connsiteY73" fmla="*/ 369301 h 607498"/>
              <a:gd name="connsiteX74" fmla="*/ 344804 w 490006"/>
              <a:gd name="connsiteY74" fmla="*/ 359799 h 607498"/>
              <a:gd name="connsiteX75" fmla="*/ 309993 w 490006"/>
              <a:gd name="connsiteY75" fmla="*/ 350297 h 607498"/>
              <a:gd name="connsiteX76" fmla="*/ 290957 w 490006"/>
              <a:gd name="connsiteY76" fmla="*/ 346522 h 607498"/>
              <a:gd name="connsiteX77" fmla="*/ 304647 w 490006"/>
              <a:gd name="connsiteY77" fmla="*/ 343529 h 607498"/>
              <a:gd name="connsiteX78" fmla="*/ 320684 w 490006"/>
              <a:gd name="connsiteY78" fmla="*/ 344570 h 607498"/>
              <a:gd name="connsiteX79" fmla="*/ 324986 w 490006"/>
              <a:gd name="connsiteY79" fmla="*/ 344179 h 607498"/>
              <a:gd name="connsiteX80" fmla="*/ 330071 w 490006"/>
              <a:gd name="connsiteY80" fmla="*/ 340144 h 607498"/>
              <a:gd name="connsiteX81" fmla="*/ 328246 w 490006"/>
              <a:gd name="connsiteY81" fmla="*/ 338713 h 607498"/>
              <a:gd name="connsiteX82" fmla="*/ 308037 w 490006"/>
              <a:gd name="connsiteY82" fmla="*/ 336760 h 607498"/>
              <a:gd name="connsiteX83" fmla="*/ 306864 w 490006"/>
              <a:gd name="connsiteY83" fmla="*/ 334417 h 607498"/>
              <a:gd name="connsiteX84" fmla="*/ 302952 w 490006"/>
              <a:gd name="connsiteY84" fmla="*/ 333376 h 607498"/>
              <a:gd name="connsiteX85" fmla="*/ 0 w 490006"/>
              <a:gd name="connsiteY85" fmla="*/ 327283 h 607498"/>
              <a:gd name="connsiteX86" fmla="*/ 43919 w 490006"/>
              <a:gd name="connsiteY86" fmla="*/ 346674 h 607498"/>
              <a:gd name="connsiteX87" fmla="*/ 102435 w 490006"/>
              <a:gd name="connsiteY87" fmla="*/ 356174 h 607498"/>
              <a:gd name="connsiteX88" fmla="*/ 129281 w 490006"/>
              <a:gd name="connsiteY88" fmla="*/ 357215 h 607498"/>
              <a:gd name="connsiteX89" fmla="*/ 143747 w 490006"/>
              <a:gd name="connsiteY89" fmla="*/ 356955 h 607498"/>
              <a:gd name="connsiteX90" fmla="*/ 151306 w 490006"/>
              <a:gd name="connsiteY90" fmla="*/ 356564 h 607498"/>
              <a:gd name="connsiteX91" fmla="*/ 157431 w 490006"/>
              <a:gd name="connsiteY91" fmla="*/ 356304 h 607498"/>
              <a:gd name="connsiteX92" fmla="*/ 157301 w 490006"/>
              <a:gd name="connsiteY92" fmla="*/ 363201 h 607498"/>
              <a:gd name="connsiteX93" fmla="*/ 157301 w 490006"/>
              <a:gd name="connsiteY93" fmla="*/ 378037 h 607498"/>
              <a:gd name="connsiteX94" fmla="*/ 157301 w 490006"/>
              <a:gd name="connsiteY94" fmla="*/ 407188 h 607498"/>
              <a:gd name="connsiteX95" fmla="*/ 157301 w 490006"/>
              <a:gd name="connsiteY95" fmla="*/ 409531 h 607498"/>
              <a:gd name="connsiteX96" fmla="*/ 143356 w 490006"/>
              <a:gd name="connsiteY96" fmla="*/ 410442 h 607498"/>
              <a:gd name="connsiteX97" fmla="*/ 111166 w 490006"/>
              <a:gd name="connsiteY97" fmla="*/ 410181 h 607498"/>
              <a:gd name="connsiteX98" fmla="*/ 49654 w 490006"/>
              <a:gd name="connsiteY98" fmla="*/ 401202 h 607498"/>
              <a:gd name="connsiteX99" fmla="*/ 9514 w 490006"/>
              <a:gd name="connsiteY99" fmla="*/ 383373 h 607498"/>
              <a:gd name="connsiteX100" fmla="*/ 1303 w 490006"/>
              <a:gd name="connsiteY100" fmla="*/ 374133 h 607498"/>
              <a:gd name="connsiteX101" fmla="*/ 0 w 490006"/>
              <a:gd name="connsiteY101" fmla="*/ 366975 h 607498"/>
              <a:gd name="connsiteX102" fmla="*/ 0 w 490006"/>
              <a:gd name="connsiteY102" fmla="*/ 327283 h 607498"/>
              <a:gd name="connsiteX103" fmla="*/ 303995 w 490006"/>
              <a:gd name="connsiteY103" fmla="*/ 311899 h 607498"/>
              <a:gd name="connsiteX104" fmla="*/ 433200 w 490006"/>
              <a:gd name="connsiteY104" fmla="*/ 353291 h 607498"/>
              <a:gd name="connsiteX105" fmla="*/ 303995 w 490006"/>
              <a:gd name="connsiteY105" fmla="*/ 394813 h 607498"/>
              <a:gd name="connsiteX106" fmla="*/ 174790 w 490006"/>
              <a:gd name="connsiteY106" fmla="*/ 353291 h 607498"/>
              <a:gd name="connsiteX107" fmla="*/ 303995 w 490006"/>
              <a:gd name="connsiteY107" fmla="*/ 311899 h 607498"/>
              <a:gd name="connsiteX108" fmla="*/ 489865 w 490006"/>
              <a:gd name="connsiteY108" fmla="*/ 282967 h 607498"/>
              <a:gd name="connsiteX109" fmla="*/ 489865 w 490006"/>
              <a:gd name="connsiteY109" fmla="*/ 325954 h 607498"/>
              <a:gd name="connsiteX110" fmla="*/ 450504 w 490006"/>
              <a:gd name="connsiteY110" fmla="*/ 354873 h 607498"/>
              <a:gd name="connsiteX111" fmla="*/ 450635 w 490006"/>
              <a:gd name="connsiteY111" fmla="*/ 353310 h 607498"/>
              <a:gd name="connsiteX112" fmla="*/ 405539 w 490006"/>
              <a:gd name="connsiteY112" fmla="*/ 310192 h 607498"/>
              <a:gd name="connsiteX113" fmla="*/ 489865 w 490006"/>
              <a:gd name="connsiteY113" fmla="*/ 282967 h 607498"/>
              <a:gd name="connsiteX114" fmla="*/ 231525 w 490006"/>
              <a:gd name="connsiteY114" fmla="*/ 282967 h 607498"/>
              <a:gd name="connsiteX115" fmla="*/ 259116 w 490006"/>
              <a:gd name="connsiteY115" fmla="*/ 297322 h 607498"/>
              <a:gd name="connsiteX116" fmla="*/ 231525 w 490006"/>
              <a:gd name="connsiteY116" fmla="*/ 302020 h 607498"/>
              <a:gd name="connsiteX117" fmla="*/ 125663 w 490006"/>
              <a:gd name="connsiteY117" fmla="*/ 272560 h 607498"/>
              <a:gd name="connsiteX118" fmla="*/ 112759 w 490006"/>
              <a:gd name="connsiteY118" fmla="*/ 272820 h 607498"/>
              <a:gd name="connsiteX119" fmla="*/ 110021 w 490006"/>
              <a:gd name="connsiteY119" fmla="*/ 273993 h 607498"/>
              <a:gd name="connsiteX120" fmla="*/ 111455 w 490006"/>
              <a:gd name="connsiteY120" fmla="*/ 276728 h 607498"/>
              <a:gd name="connsiteX121" fmla="*/ 94250 w 490006"/>
              <a:gd name="connsiteY121" fmla="*/ 286107 h 607498"/>
              <a:gd name="connsiteX122" fmla="*/ 130355 w 490006"/>
              <a:gd name="connsiteY122" fmla="*/ 296137 h 607498"/>
              <a:gd name="connsiteX123" fmla="*/ 148082 w 490006"/>
              <a:gd name="connsiteY123" fmla="*/ 299393 h 607498"/>
              <a:gd name="connsiteX124" fmla="*/ 134917 w 490006"/>
              <a:gd name="connsiteY124" fmla="*/ 302259 h 607498"/>
              <a:gd name="connsiteX125" fmla="*/ 115756 w 490006"/>
              <a:gd name="connsiteY125" fmla="*/ 300175 h 607498"/>
              <a:gd name="connsiteX126" fmla="*/ 113280 w 490006"/>
              <a:gd name="connsiteY126" fmla="*/ 299914 h 607498"/>
              <a:gd name="connsiteX127" fmla="*/ 111194 w 490006"/>
              <a:gd name="connsiteY127" fmla="*/ 300175 h 607498"/>
              <a:gd name="connsiteX128" fmla="*/ 103374 w 490006"/>
              <a:gd name="connsiteY128" fmla="*/ 303561 h 607498"/>
              <a:gd name="connsiteX129" fmla="*/ 104025 w 490006"/>
              <a:gd name="connsiteY129" fmla="*/ 305124 h 607498"/>
              <a:gd name="connsiteX130" fmla="*/ 128139 w 490006"/>
              <a:gd name="connsiteY130" fmla="*/ 308772 h 607498"/>
              <a:gd name="connsiteX131" fmla="*/ 129443 w 490006"/>
              <a:gd name="connsiteY131" fmla="*/ 311377 h 607498"/>
              <a:gd name="connsiteX132" fmla="*/ 133223 w 490006"/>
              <a:gd name="connsiteY132" fmla="*/ 312419 h 607498"/>
              <a:gd name="connsiteX133" fmla="*/ 146127 w 490006"/>
              <a:gd name="connsiteY133" fmla="*/ 312158 h 607498"/>
              <a:gd name="connsiteX134" fmla="*/ 148864 w 490006"/>
              <a:gd name="connsiteY134" fmla="*/ 310986 h 607498"/>
              <a:gd name="connsiteX135" fmla="*/ 147560 w 490006"/>
              <a:gd name="connsiteY135" fmla="*/ 308511 h 607498"/>
              <a:gd name="connsiteX136" fmla="*/ 167503 w 490006"/>
              <a:gd name="connsiteY136" fmla="*/ 299002 h 607498"/>
              <a:gd name="connsiteX137" fmla="*/ 132701 w 490006"/>
              <a:gd name="connsiteY137" fmla="*/ 289493 h 607498"/>
              <a:gd name="connsiteX138" fmla="*/ 113671 w 490006"/>
              <a:gd name="connsiteY138" fmla="*/ 285586 h 607498"/>
              <a:gd name="connsiteX139" fmla="*/ 127357 w 490006"/>
              <a:gd name="connsiteY139" fmla="*/ 282720 h 607498"/>
              <a:gd name="connsiteX140" fmla="*/ 143389 w 490006"/>
              <a:gd name="connsiteY140" fmla="*/ 283762 h 607498"/>
              <a:gd name="connsiteX141" fmla="*/ 147691 w 490006"/>
              <a:gd name="connsiteY141" fmla="*/ 283241 h 607498"/>
              <a:gd name="connsiteX142" fmla="*/ 152774 w 490006"/>
              <a:gd name="connsiteY142" fmla="*/ 279333 h 607498"/>
              <a:gd name="connsiteX143" fmla="*/ 150949 w 490006"/>
              <a:gd name="connsiteY143" fmla="*/ 277770 h 607498"/>
              <a:gd name="connsiteX144" fmla="*/ 130746 w 490006"/>
              <a:gd name="connsiteY144" fmla="*/ 275947 h 607498"/>
              <a:gd name="connsiteX145" fmla="*/ 129573 w 490006"/>
              <a:gd name="connsiteY145" fmla="*/ 273602 h 607498"/>
              <a:gd name="connsiteX146" fmla="*/ 125663 w 490006"/>
              <a:gd name="connsiteY146" fmla="*/ 272560 h 607498"/>
              <a:gd name="connsiteX147" fmla="*/ 129312 w 490006"/>
              <a:gd name="connsiteY147" fmla="*/ 256929 h 607498"/>
              <a:gd name="connsiteX148" fmla="*/ 211690 w 490006"/>
              <a:gd name="connsiteY148" fmla="*/ 267089 h 607498"/>
              <a:gd name="connsiteX149" fmla="*/ 214166 w 490006"/>
              <a:gd name="connsiteY149" fmla="*/ 267480 h 607498"/>
              <a:gd name="connsiteX150" fmla="*/ 214166 w 490006"/>
              <a:gd name="connsiteY150" fmla="*/ 306427 h 607498"/>
              <a:gd name="connsiteX151" fmla="*/ 161638 w 490006"/>
              <a:gd name="connsiteY151" fmla="*/ 338340 h 607498"/>
              <a:gd name="connsiteX152" fmla="*/ 129312 w 490006"/>
              <a:gd name="connsiteY152" fmla="*/ 339773 h 607498"/>
              <a:gd name="connsiteX153" fmla="*/ 141 w 490006"/>
              <a:gd name="connsiteY153" fmla="*/ 298351 h 607498"/>
              <a:gd name="connsiteX154" fmla="*/ 129312 w 490006"/>
              <a:gd name="connsiteY154" fmla="*/ 256929 h 607498"/>
              <a:gd name="connsiteX155" fmla="*/ 489865 w 490006"/>
              <a:gd name="connsiteY155" fmla="*/ 212049 h 607498"/>
              <a:gd name="connsiteX156" fmla="*/ 489865 w 490006"/>
              <a:gd name="connsiteY156" fmla="*/ 254084 h 607498"/>
              <a:gd name="connsiteX157" fmla="*/ 360695 w 490006"/>
              <a:gd name="connsiteY157" fmla="*/ 295598 h 607498"/>
              <a:gd name="connsiteX158" fmla="*/ 231525 w 490006"/>
              <a:gd name="connsiteY158" fmla="*/ 254084 h 607498"/>
              <a:gd name="connsiteX159" fmla="*/ 231525 w 490006"/>
              <a:gd name="connsiteY159" fmla="*/ 212179 h 607498"/>
              <a:gd name="connsiteX160" fmla="*/ 360695 w 490006"/>
              <a:gd name="connsiteY160" fmla="*/ 241981 h 607498"/>
              <a:gd name="connsiteX161" fmla="*/ 489865 w 490006"/>
              <a:gd name="connsiteY161" fmla="*/ 212049 h 607498"/>
              <a:gd name="connsiteX162" fmla="*/ 231525 w 490006"/>
              <a:gd name="connsiteY162" fmla="*/ 141201 h 607498"/>
              <a:gd name="connsiteX163" fmla="*/ 292135 w 490006"/>
              <a:gd name="connsiteY163" fmla="*/ 164513 h 607498"/>
              <a:gd name="connsiteX164" fmla="*/ 360826 w 490006"/>
              <a:gd name="connsiteY164" fmla="*/ 171154 h 607498"/>
              <a:gd name="connsiteX165" fmla="*/ 489865 w 490006"/>
              <a:gd name="connsiteY165" fmla="*/ 141201 h 607498"/>
              <a:gd name="connsiteX166" fmla="*/ 489865 w 490006"/>
              <a:gd name="connsiteY166" fmla="*/ 183136 h 607498"/>
              <a:gd name="connsiteX167" fmla="*/ 360695 w 490006"/>
              <a:gd name="connsiteY167" fmla="*/ 224680 h 607498"/>
              <a:gd name="connsiteX168" fmla="*/ 231525 w 490006"/>
              <a:gd name="connsiteY168" fmla="*/ 183136 h 607498"/>
              <a:gd name="connsiteX169" fmla="*/ 231525 w 490006"/>
              <a:gd name="connsiteY169" fmla="*/ 70283 h 607498"/>
              <a:gd name="connsiteX170" fmla="*/ 360826 w 490006"/>
              <a:gd name="connsiteY170" fmla="*/ 100236 h 607498"/>
              <a:gd name="connsiteX171" fmla="*/ 489865 w 490006"/>
              <a:gd name="connsiteY171" fmla="*/ 70413 h 607498"/>
              <a:gd name="connsiteX172" fmla="*/ 489865 w 490006"/>
              <a:gd name="connsiteY172" fmla="*/ 112348 h 607498"/>
              <a:gd name="connsiteX173" fmla="*/ 360695 w 490006"/>
              <a:gd name="connsiteY173" fmla="*/ 153762 h 607498"/>
              <a:gd name="connsiteX174" fmla="*/ 295393 w 490006"/>
              <a:gd name="connsiteY174" fmla="*/ 147641 h 607498"/>
              <a:gd name="connsiteX175" fmla="*/ 231656 w 490006"/>
              <a:gd name="connsiteY175" fmla="*/ 112348 h 607498"/>
              <a:gd name="connsiteX176" fmla="*/ 231525 w 490006"/>
              <a:gd name="connsiteY176" fmla="*/ 111306 h 607498"/>
              <a:gd name="connsiteX177" fmla="*/ 355101 w 490006"/>
              <a:gd name="connsiteY177" fmla="*/ 17963 h 607498"/>
              <a:gd name="connsiteX178" fmla="*/ 342197 w 490006"/>
              <a:gd name="connsiteY178" fmla="*/ 18223 h 607498"/>
              <a:gd name="connsiteX179" fmla="*/ 339460 w 490006"/>
              <a:gd name="connsiteY179" fmla="*/ 19394 h 607498"/>
              <a:gd name="connsiteX180" fmla="*/ 340894 w 490006"/>
              <a:gd name="connsiteY180" fmla="*/ 22128 h 607498"/>
              <a:gd name="connsiteX181" fmla="*/ 323688 w 490006"/>
              <a:gd name="connsiteY181" fmla="*/ 31500 h 607498"/>
              <a:gd name="connsiteX182" fmla="*/ 359794 w 490006"/>
              <a:gd name="connsiteY182" fmla="*/ 41522 h 607498"/>
              <a:gd name="connsiteX183" fmla="*/ 377520 w 490006"/>
              <a:gd name="connsiteY183" fmla="*/ 44776 h 607498"/>
              <a:gd name="connsiteX184" fmla="*/ 364356 w 490006"/>
              <a:gd name="connsiteY184" fmla="*/ 47640 h 607498"/>
              <a:gd name="connsiteX185" fmla="*/ 345195 w 490006"/>
              <a:gd name="connsiteY185" fmla="*/ 45557 h 607498"/>
              <a:gd name="connsiteX186" fmla="*/ 342719 w 490006"/>
              <a:gd name="connsiteY186" fmla="*/ 45297 h 607498"/>
              <a:gd name="connsiteX187" fmla="*/ 340633 w 490006"/>
              <a:gd name="connsiteY187" fmla="*/ 45687 h 607498"/>
              <a:gd name="connsiteX188" fmla="*/ 332812 w 490006"/>
              <a:gd name="connsiteY188" fmla="*/ 48941 h 607498"/>
              <a:gd name="connsiteX189" fmla="*/ 333464 w 490006"/>
              <a:gd name="connsiteY189" fmla="*/ 50503 h 607498"/>
              <a:gd name="connsiteX190" fmla="*/ 357578 w 490006"/>
              <a:gd name="connsiteY190" fmla="*/ 54278 h 607498"/>
              <a:gd name="connsiteX191" fmla="*/ 358881 w 490006"/>
              <a:gd name="connsiteY191" fmla="*/ 56751 h 607498"/>
              <a:gd name="connsiteX192" fmla="*/ 362661 w 490006"/>
              <a:gd name="connsiteY192" fmla="*/ 57792 h 607498"/>
              <a:gd name="connsiteX193" fmla="*/ 375565 w 490006"/>
              <a:gd name="connsiteY193" fmla="*/ 57532 h 607498"/>
              <a:gd name="connsiteX194" fmla="*/ 378302 w 490006"/>
              <a:gd name="connsiteY194" fmla="*/ 56361 h 607498"/>
              <a:gd name="connsiteX195" fmla="*/ 376999 w 490006"/>
              <a:gd name="connsiteY195" fmla="*/ 53888 h 607498"/>
              <a:gd name="connsiteX196" fmla="*/ 396941 w 490006"/>
              <a:gd name="connsiteY196" fmla="*/ 44386 h 607498"/>
              <a:gd name="connsiteX197" fmla="*/ 362140 w 490006"/>
              <a:gd name="connsiteY197" fmla="*/ 34884 h 607498"/>
              <a:gd name="connsiteX198" fmla="*/ 343110 w 490006"/>
              <a:gd name="connsiteY198" fmla="*/ 31109 h 607498"/>
              <a:gd name="connsiteX199" fmla="*/ 356796 w 490006"/>
              <a:gd name="connsiteY199" fmla="*/ 28115 h 607498"/>
              <a:gd name="connsiteX200" fmla="*/ 372828 w 490006"/>
              <a:gd name="connsiteY200" fmla="*/ 29157 h 607498"/>
              <a:gd name="connsiteX201" fmla="*/ 377129 w 490006"/>
              <a:gd name="connsiteY201" fmla="*/ 28636 h 607498"/>
              <a:gd name="connsiteX202" fmla="*/ 382213 w 490006"/>
              <a:gd name="connsiteY202" fmla="*/ 24731 h 607498"/>
              <a:gd name="connsiteX203" fmla="*/ 380388 w 490006"/>
              <a:gd name="connsiteY203" fmla="*/ 23169 h 607498"/>
              <a:gd name="connsiteX204" fmla="*/ 360185 w 490006"/>
              <a:gd name="connsiteY204" fmla="*/ 21347 h 607498"/>
              <a:gd name="connsiteX205" fmla="*/ 359011 w 490006"/>
              <a:gd name="connsiteY205" fmla="*/ 19004 h 607498"/>
              <a:gd name="connsiteX206" fmla="*/ 355101 w 490006"/>
              <a:gd name="connsiteY206" fmla="*/ 17963 h 607498"/>
              <a:gd name="connsiteX207" fmla="*/ 360836 w 490006"/>
              <a:gd name="connsiteY207" fmla="*/ 0 h 607498"/>
              <a:gd name="connsiteX208" fmla="*/ 490006 w 490006"/>
              <a:gd name="connsiteY208" fmla="*/ 41392 h 607498"/>
              <a:gd name="connsiteX209" fmla="*/ 360836 w 490006"/>
              <a:gd name="connsiteY209" fmla="*/ 82914 h 607498"/>
              <a:gd name="connsiteX210" fmla="*/ 231666 w 490006"/>
              <a:gd name="connsiteY210" fmla="*/ 41392 h 607498"/>
              <a:gd name="connsiteX211" fmla="*/ 360836 w 490006"/>
              <a:gd name="connsiteY211" fmla="*/ 0 h 607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</a:cxnLst>
            <a:rect l="l" t="t" r="r" b="b"/>
            <a:pathLst>
              <a:path w="490006" h="607498">
                <a:moveTo>
                  <a:pt x="433201" y="523949"/>
                </a:moveTo>
                <a:lnTo>
                  <a:pt x="433201" y="565984"/>
                </a:lnTo>
                <a:cubicBezTo>
                  <a:pt x="433201" y="583292"/>
                  <a:pt x="383916" y="607498"/>
                  <a:pt x="303860" y="607498"/>
                </a:cubicBezTo>
                <a:cubicBezTo>
                  <a:pt x="223804" y="607498"/>
                  <a:pt x="174649" y="583292"/>
                  <a:pt x="174649" y="565984"/>
                </a:cubicBezTo>
                <a:lnTo>
                  <a:pt x="174649" y="560518"/>
                </a:lnTo>
                <a:cubicBezTo>
                  <a:pt x="174780" y="560258"/>
                  <a:pt x="174780" y="559997"/>
                  <a:pt x="174780" y="559737"/>
                </a:cubicBezTo>
                <a:cubicBezTo>
                  <a:pt x="174780" y="559607"/>
                  <a:pt x="174780" y="559477"/>
                  <a:pt x="174780" y="559347"/>
                </a:cubicBezTo>
                <a:lnTo>
                  <a:pt x="174780" y="524079"/>
                </a:lnTo>
                <a:cubicBezTo>
                  <a:pt x="201248" y="543600"/>
                  <a:pt x="253662" y="553881"/>
                  <a:pt x="303860" y="553881"/>
                </a:cubicBezTo>
                <a:cubicBezTo>
                  <a:pt x="354188" y="553881"/>
                  <a:pt x="406864" y="543600"/>
                  <a:pt x="433201" y="523949"/>
                </a:cubicBezTo>
                <a:close/>
                <a:moveTo>
                  <a:pt x="0" y="468978"/>
                </a:moveTo>
                <a:cubicBezTo>
                  <a:pt x="5865" y="473406"/>
                  <a:pt x="13684" y="477834"/>
                  <a:pt x="23849" y="481871"/>
                </a:cubicBezTo>
                <a:cubicBezTo>
                  <a:pt x="23980" y="481871"/>
                  <a:pt x="24110" y="482001"/>
                  <a:pt x="24240" y="482001"/>
                </a:cubicBezTo>
                <a:cubicBezTo>
                  <a:pt x="51348" y="492811"/>
                  <a:pt x="89533" y="498931"/>
                  <a:pt x="129281" y="498931"/>
                </a:cubicBezTo>
                <a:cubicBezTo>
                  <a:pt x="138665" y="498931"/>
                  <a:pt x="148178" y="498541"/>
                  <a:pt x="157431" y="497890"/>
                </a:cubicBezTo>
                <a:lnTo>
                  <a:pt x="157431" y="498020"/>
                </a:lnTo>
                <a:cubicBezTo>
                  <a:pt x="157431" y="498411"/>
                  <a:pt x="157301" y="498671"/>
                  <a:pt x="157301" y="498931"/>
                </a:cubicBezTo>
                <a:lnTo>
                  <a:pt x="157301" y="551415"/>
                </a:lnTo>
                <a:cubicBezTo>
                  <a:pt x="148048" y="552066"/>
                  <a:pt x="138665" y="552457"/>
                  <a:pt x="129151" y="552457"/>
                </a:cubicBezTo>
                <a:cubicBezTo>
                  <a:pt x="49132" y="552457"/>
                  <a:pt x="0" y="528364"/>
                  <a:pt x="0" y="511043"/>
                </a:cubicBezTo>
                <a:close/>
                <a:moveTo>
                  <a:pt x="433200" y="453101"/>
                </a:moveTo>
                <a:lnTo>
                  <a:pt x="433200" y="495166"/>
                </a:lnTo>
                <a:cubicBezTo>
                  <a:pt x="433200" y="512357"/>
                  <a:pt x="383917" y="536580"/>
                  <a:pt x="303865" y="536580"/>
                </a:cubicBezTo>
                <a:cubicBezTo>
                  <a:pt x="225638" y="536580"/>
                  <a:pt x="176876" y="513399"/>
                  <a:pt x="174790" y="496208"/>
                </a:cubicBezTo>
                <a:lnTo>
                  <a:pt x="174790" y="488394"/>
                </a:lnTo>
                <a:lnTo>
                  <a:pt x="174790" y="453231"/>
                </a:lnTo>
                <a:cubicBezTo>
                  <a:pt x="201257" y="472766"/>
                  <a:pt x="253669" y="483054"/>
                  <a:pt x="303865" y="483054"/>
                </a:cubicBezTo>
                <a:cubicBezTo>
                  <a:pt x="354191" y="483054"/>
                  <a:pt x="406864" y="472636"/>
                  <a:pt x="433200" y="453101"/>
                </a:cubicBezTo>
                <a:close/>
                <a:moveTo>
                  <a:pt x="0" y="398201"/>
                </a:moveTo>
                <a:cubicBezTo>
                  <a:pt x="13554" y="408358"/>
                  <a:pt x="34536" y="416431"/>
                  <a:pt x="61774" y="421900"/>
                </a:cubicBezTo>
                <a:cubicBezTo>
                  <a:pt x="61904" y="421900"/>
                  <a:pt x="61904" y="421900"/>
                  <a:pt x="62034" y="421900"/>
                </a:cubicBezTo>
                <a:cubicBezTo>
                  <a:pt x="82495" y="425937"/>
                  <a:pt x="105823" y="428020"/>
                  <a:pt x="129281" y="428020"/>
                </a:cubicBezTo>
                <a:cubicBezTo>
                  <a:pt x="138665" y="428020"/>
                  <a:pt x="148178" y="427760"/>
                  <a:pt x="157431" y="426979"/>
                </a:cubicBezTo>
                <a:lnTo>
                  <a:pt x="157431" y="427239"/>
                </a:lnTo>
                <a:cubicBezTo>
                  <a:pt x="157431" y="427500"/>
                  <a:pt x="157301" y="427760"/>
                  <a:pt x="157301" y="428020"/>
                </a:cubicBezTo>
                <a:lnTo>
                  <a:pt x="157301" y="480497"/>
                </a:lnTo>
                <a:cubicBezTo>
                  <a:pt x="148048" y="481279"/>
                  <a:pt x="138665" y="481539"/>
                  <a:pt x="129151" y="481539"/>
                </a:cubicBezTo>
                <a:cubicBezTo>
                  <a:pt x="91487" y="481539"/>
                  <a:pt x="55518" y="475810"/>
                  <a:pt x="30366" y="465783"/>
                </a:cubicBezTo>
                <a:cubicBezTo>
                  <a:pt x="30366" y="465783"/>
                  <a:pt x="30366" y="465783"/>
                  <a:pt x="30235" y="465783"/>
                </a:cubicBezTo>
                <a:cubicBezTo>
                  <a:pt x="11338" y="458230"/>
                  <a:pt x="131" y="448594"/>
                  <a:pt x="131" y="440130"/>
                </a:cubicBezTo>
                <a:cubicBezTo>
                  <a:pt x="131" y="439870"/>
                  <a:pt x="0" y="439479"/>
                  <a:pt x="0" y="439219"/>
                </a:cubicBezTo>
                <a:close/>
                <a:moveTo>
                  <a:pt x="174790" y="382324"/>
                </a:moveTo>
                <a:cubicBezTo>
                  <a:pt x="201257" y="401840"/>
                  <a:pt x="253800" y="412118"/>
                  <a:pt x="303995" y="412118"/>
                </a:cubicBezTo>
                <a:cubicBezTo>
                  <a:pt x="354321" y="412118"/>
                  <a:pt x="406733" y="401840"/>
                  <a:pt x="433200" y="382324"/>
                </a:cubicBezTo>
                <a:lnTo>
                  <a:pt x="433200" y="424218"/>
                </a:lnTo>
                <a:cubicBezTo>
                  <a:pt x="433200" y="441522"/>
                  <a:pt x="383917" y="465591"/>
                  <a:pt x="303865" y="465591"/>
                </a:cubicBezTo>
                <a:cubicBezTo>
                  <a:pt x="225638" y="465591"/>
                  <a:pt x="176876" y="442562"/>
                  <a:pt x="174790" y="425389"/>
                </a:cubicBezTo>
                <a:lnTo>
                  <a:pt x="174790" y="417582"/>
                </a:lnTo>
                <a:lnTo>
                  <a:pt x="174790" y="417452"/>
                </a:lnTo>
                <a:close/>
                <a:moveTo>
                  <a:pt x="489865" y="354874"/>
                </a:moveTo>
                <a:lnTo>
                  <a:pt x="489865" y="397184"/>
                </a:lnTo>
                <a:cubicBezTo>
                  <a:pt x="489865" y="407079"/>
                  <a:pt x="474634" y="418144"/>
                  <a:pt x="450419" y="426216"/>
                </a:cubicBezTo>
                <a:cubicBezTo>
                  <a:pt x="450549" y="425565"/>
                  <a:pt x="450549" y="424914"/>
                  <a:pt x="450549" y="424263"/>
                </a:cubicBezTo>
                <a:lnTo>
                  <a:pt x="450549" y="373100"/>
                </a:lnTo>
                <a:cubicBezTo>
                  <a:pt x="467213" y="368153"/>
                  <a:pt x="480492" y="362034"/>
                  <a:pt x="489865" y="354874"/>
                </a:cubicBezTo>
                <a:close/>
                <a:moveTo>
                  <a:pt x="302952" y="333376"/>
                </a:moveTo>
                <a:lnTo>
                  <a:pt x="290045" y="333766"/>
                </a:lnTo>
                <a:cubicBezTo>
                  <a:pt x="288219" y="333766"/>
                  <a:pt x="287046" y="334287"/>
                  <a:pt x="287307" y="334938"/>
                </a:cubicBezTo>
                <a:lnTo>
                  <a:pt x="288741" y="337671"/>
                </a:lnTo>
                <a:cubicBezTo>
                  <a:pt x="275834" y="339233"/>
                  <a:pt x="269315" y="342748"/>
                  <a:pt x="271531" y="347043"/>
                </a:cubicBezTo>
                <a:cubicBezTo>
                  <a:pt x="275312" y="354462"/>
                  <a:pt x="294869" y="356024"/>
                  <a:pt x="307646" y="356935"/>
                </a:cubicBezTo>
                <a:cubicBezTo>
                  <a:pt x="321466" y="357977"/>
                  <a:pt x="324465" y="358628"/>
                  <a:pt x="325377" y="360320"/>
                </a:cubicBezTo>
                <a:cubicBezTo>
                  <a:pt x="326290" y="362272"/>
                  <a:pt x="317555" y="362923"/>
                  <a:pt x="312209" y="363053"/>
                </a:cubicBezTo>
                <a:cubicBezTo>
                  <a:pt x="305690" y="363183"/>
                  <a:pt x="297737" y="362402"/>
                  <a:pt x="293043" y="360971"/>
                </a:cubicBezTo>
                <a:cubicBezTo>
                  <a:pt x="292392" y="360840"/>
                  <a:pt x="291479" y="360710"/>
                  <a:pt x="290566" y="360710"/>
                </a:cubicBezTo>
                <a:cubicBezTo>
                  <a:pt x="289784" y="360710"/>
                  <a:pt x="289002" y="360840"/>
                  <a:pt x="288480" y="361101"/>
                </a:cubicBezTo>
                <a:lnTo>
                  <a:pt x="280658" y="364485"/>
                </a:lnTo>
                <a:cubicBezTo>
                  <a:pt x="279614" y="364875"/>
                  <a:pt x="279875" y="365656"/>
                  <a:pt x="281309" y="366047"/>
                </a:cubicBezTo>
                <a:cubicBezTo>
                  <a:pt x="287828" y="367869"/>
                  <a:pt x="296433" y="369171"/>
                  <a:pt x="305429" y="369691"/>
                </a:cubicBezTo>
                <a:lnTo>
                  <a:pt x="306733" y="372295"/>
                </a:lnTo>
                <a:cubicBezTo>
                  <a:pt x="306994" y="372946"/>
                  <a:pt x="308689" y="373336"/>
                  <a:pt x="310514" y="373336"/>
                </a:cubicBezTo>
                <a:lnTo>
                  <a:pt x="323422" y="372946"/>
                </a:lnTo>
                <a:cubicBezTo>
                  <a:pt x="325247" y="372946"/>
                  <a:pt x="326420" y="372425"/>
                  <a:pt x="326160" y="371774"/>
                </a:cubicBezTo>
                <a:lnTo>
                  <a:pt x="324856" y="369301"/>
                </a:lnTo>
                <a:cubicBezTo>
                  <a:pt x="339328" y="367999"/>
                  <a:pt x="347150" y="364355"/>
                  <a:pt x="344804" y="359799"/>
                </a:cubicBezTo>
                <a:cubicBezTo>
                  <a:pt x="341283" y="352770"/>
                  <a:pt x="322379" y="351338"/>
                  <a:pt x="309993" y="350297"/>
                </a:cubicBezTo>
                <a:cubicBezTo>
                  <a:pt x="295390" y="349256"/>
                  <a:pt x="292000" y="348605"/>
                  <a:pt x="290957" y="346522"/>
                </a:cubicBezTo>
                <a:cubicBezTo>
                  <a:pt x="289784" y="344440"/>
                  <a:pt x="299041" y="343659"/>
                  <a:pt x="304647" y="343529"/>
                </a:cubicBezTo>
                <a:cubicBezTo>
                  <a:pt x="309862" y="343399"/>
                  <a:pt x="316512" y="343789"/>
                  <a:pt x="320684" y="344570"/>
                </a:cubicBezTo>
                <a:cubicBezTo>
                  <a:pt x="322379" y="344830"/>
                  <a:pt x="324334" y="344700"/>
                  <a:pt x="324986" y="344179"/>
                </a:cubicBezTo>
                <a:lnTo>
                  <a:pt x="330071" y="340144"/>
                </a:lnTo>
                <a:cubicBezTo>
                  <a:pt x="330723" y="339624"/>
                  <a:pt x="329941" y="338973"/>
                  <a:pt x="328246" y="338713"/>
                </a:cubicBezTo>
                <a:cubicBezTo>
                  <a:pt x="322509" y="337671"/>
                  <a:pt x="315208" y="336890"/>
                  <a:pt x="308037" y="336760"/>
                </a:cubicBezTo>
                <a:lnTo>
                  <a:pt x="306864" y="334417"/>
                </a:lnTo>
                <a:cubicBezTo>
                  <a:pt x="306472" y="333766"/>
                  <a:pt x="304778" y="333376"/>
                  <a:pt x="302952" y="333376"/>
                </a:cubicBezTo>
                <a:close/>
                <a:moveTo>
                  <a:pt x="0" y="327283"/>
                </a:moveTo>
                <a:cubicBezTo>
                  <a:pt x="12902" y="336783"/>
                  <a:pt x="28541" y="342509"/>
                  <a:pt x="43919" y="346674"/>
                </a:cubicBezTo>
                <a:cubicBezTo>
                  <a:pt x="62947" y="351879"/>
                  <a:pt x="82756" y="354742"/>
                  <a:pt x="102435" y="356174"/>
                </a:cubicBezTo>
                <a:cubicBezTo>
                  <a:pt x="111427" y="356824"/>
                  <a:pt x="120289" y="357215"/>
                  <a:pt x="129281" y="357215"/>
                </a:cubicBezTo>
                <a:cubicBezTo>
                  <a:pt x="134103" y="357215"/>
                  <a:pt x="138925" y="357085"/>
                  <a:pt x="143747" y="356955"/>
                </a:cubicBezTo>
                <a:cubicBezTo>
                  <a:pt x="146223" y="356824"/>
                  <a:pt x="148830" y="356694"/>
                  <a:pt x="151306" y="356564"/>
                </a:cubicBezTo>
                <a:cubicBezTo>
                  <a:pt x="151958" y="356564"/>
                  <a:pt x="157431" y="356174"/>
                  <a:pt x="157431" y="356304"/>
                </a:cubicBezTo>
                <a:cubicBezTo>
                  <a:pt x="157171" y="358516"/>
                  <a:pt x="157301" y="360859"/>
                  <a:pt x="157301" y="363201"/>
                </a:cubicBezTo>
                <a:cubicBezTo>
                  <a:pt x="157301" y="368147"/>
                  <a:pt x="157301" y="373092"/>
                  <a:pt x="157301" y="378037"/>
                </a:cubicBezTo>
                <a:cubicBezTo>
                  <a:pt x="157301" y="387797"/>
                  <a:pt x="157301" y="397558"/>
                  <a:pt x="157301" y="407188"/>
                </a:cubicBezTo>
                <a:cubicBezTo>
                  <a:pt x="157301" y="407969"/>
                  <a:pt x="157301" y="408750"/>
                  <a:pt x="157301" y="409531"/>
                </a:cubicBezTo>
                <a:cubicBezTo>
                  <a:pt x="157301" y="409921"/>
                  <a:pt x="144660" y="410311"/>
                  <a:pt x="143356" y="410442"/>
                </a:cubicBezTo>
                <a:cubicBezTo>
                  <a:pt x="132670" y="410832"/>
                  <a:pt x="121853" y="410832"/>
                  <a:pt x="111166" y="410181"/>
                </a:cubicBezTo>
                <a:cubicBezTo>
                  <a:pt x="90445" y="409140"/>
                  <a:pt x="69723" y="406537"/>
                  <a:pt x="49654" y="401202"/>
                </a:cubicBezTo>
                <a:cubicBezTo>
                  <a:pt x="35709" y="397428"/>
                  <a:pt x="20982" y="392482"/>
                  <a:pt x="9514" y="383373"/>
                </a:cubicBezTo>
                <a:cubicBezTo>
                  <a:pt x="6256" y="380900"/>
                  <a:pt x="3128" y="377907"/>
                  <a:pt x="1303" y="374133"/>
                </a:cubicBezTo>
                <a:cubicBezTo>
                  <a:pt x="261" y="371921"/>
                  <a:pt x="0" y="369448"/>
                  <a:pt x="0" y="366975"/>
                </a:cubicBezTo>
                <a:cubicBezTo>
                  <a:pt x="0" y="353701"/>
                  <a:pt x="0" y="340427"/>
                  <a:pt x="0" y="327283"/>
                </a:cubicBezTo>
                <a:close/>
                <a:moveTo>
                  <a:pt x="303995" y="311899"/>
                </a:moveTo>
                <a:cubicBezTo>
                  <a:pt x="384048" y="311899"/>
                  <a:pt x="433200" y="336109"/>
                  <a:pt x="433200" y="353291"/>
                </a:cubicBezTo>
                <a:cubicBezTo>
                  <a:pt x="433200" y="370603"/>
                  <a:pt x="384048" y="394813"/>
                  <a:pt x="303995" y="394813"/>
                </a:cubicBezTo>
                <a:cubicBezTo>
                  <a:pt x="223943" y="394813"/>
                  <a:pt x="174790" y="370603"/>
                  <a:pt x="174790" y="353291"/>
                </a:cubicBezTo>
                <a:cubicBezTo>
                  <a:pt x="174790" y="336109"/>
                  <a:pt x="223943" y="311899"/>
                  <a:pt x="303995" y="311899"/>
                </a:cubicBezTo>
                <a:close/>
                <a:moveTo>
                  <a:pt x="489865" y="282967"/>
                </a:moveTo>
                <a:lnTo>
                  <a:pt x="489865" y="325954"/>
                </a:lnTo>
                <a:cubicBezTo>
                  <a:pt x="489865" y="335854"/>
                  <a:pt x="474616" y="346927"/>
                  <a:pt x="450504" y="354873"/>
                </a:cubicBezTo>
                <a:cubicBezTo>
                  <a:pt x="450504" y="354352"/>
                  <a:pt x="450635" y="353831"/>
                  <a:pt x="450635" y="353310"/>
                </a:cubicBezTo>
                <a:cubicBezTo>
                  <a:pt x="450635" y="334682"/>
                  <a:pt x="432388" y="320092"/>
                  <a:pt x="405539" y="310192"/>
                </a:cubicBezTo>
                <a:cubicBezTo>
                  <a:pt x="439947" y="305894"/>
                  <a:pt x="471358" y="296775"/>
                  <a:pt x="489865" y="282967"/>
                </a:cubicBezTo>
                <a:close/>
                <a:moveTo>
                  <a:pt x="231525" y="282967"/>
                </a:moveTo>
                <a:cubicBezTo>
                  <a:pt x="238944" y="288448"/>
                  <a:pt x="248314" y="293277"/>
                  <a:pt x="259116" y="297322"/>
                </a:cubicBezTo>
                <a:cubicBezTo>
                  <a:pt x="249616" y="298497"/>
                  <a:pt x="240375" y="300063"/>
                  <a:pt x="231525" y="302020"/>
                </a:cubicBezTo>
                <a:close/>
                <a:moveTo>
                  <a:pt x="125663" y="272560"/>
                </a:moveTo>
                <a:lnTo>
                  <a:pt x="112759" y="272820"/>
                </a:lnTo>
                <a:cubicBezTo>
                  <a:pt x="110934" y="272820"/>
                  <a:pt x="109761" y="273472"/>
                  <a:pt x="110021" y="273993"/>
                </a:cubicBezTo>
                <a:lnTo>
                  <a:pt x="111455" y="276728"/>
                </a:lnTo>
                <a:cubicBezTo>
                  <a:pt x="98551" y="278291"/>
                  <a:pt x="92034" y="281808"/>
                  <a:pt x="94250" y="286107"/>
                </a:cubicBezTo>
                <a:cubicBezTo>
                  <a:pt x="98030" y="293662"/>
                  <a:pt x="117451" y="295095"/>
                  <a:pt x="130355" y="296137"/>
                </a:cubicBezTo>
                <a:cubicBezTo>
                  <a:pt x="144171" y="297179"/>
                  <a:pt x="147169" y="297700"/>
                  <a:pt x="148082" y="299393"/>
                </a:cubicBezTo>
                <a:cubicBezTo>
                  <a:pt x="148994" y="301347"/>
                  <a:pt x="140261" y="302128"/>
                  <a:pt x="134917" y="302259"/>
                </a:cubicBezTo>
                <a:cubicBezTo>
                  <a:pt x="128400" y="302389"/>
                  <a:pt x="120449" y="301477"/>
                  <a:pt x="115756" y="300175"/>
                </a:cubicBezTo>
                <a:cubicBezTo>
                  <a:pt x="115105" y="299914"/>
                  <a:pt x="114192" y="299914"/>
                  <a:pt x="113280" y="299914"/>
                </a:cubicBezTo>
                <a:cubicBezTo>
                  <a:pt x="112498" y="299914"/>
                  <a:pt x="111716" y="300044"/>
                  <a:pt x="111194" y="300175"/>
                </a:cubicBezTo>
                <a:lnTo>
                  <a:pt x="103374" y="303561"/>
                </a:lnTo>
                <a:cubicBezTo>
                  <a:pt x="102331" y="304082"/>
                  <a:pt x="102592" y="304734"/>
                  <a:pt x="104025" y="305124"/>
                </a:cubicBezTo>
                <a:cubicBezTo>
                  <a:pt x="110543" y="307078"/>
                  <a:pt x="119145" y="308381"/>
                  <a:pt x="128139" y="308772"/>
                </a:cubicBezTo>
                <a:lnTo>
                  <a:pt x="129443" y="311377"/>
                </a:lnTo>
                <a:cubicBezTo>
                  <a:pt x="129703" y="312028"/>
                  <a:pt x="131398" y="312549"/>
                  <a:pt x="133223" y="312419"/>
                </a:cubicBezTo>
                <a:lnTo>
                  <a:pt x="146127" y="312158"/>
                </a:lnTo>
                <a:cubicBezTo>
                  <a:pt x="147951" y="312028"/>
                  <a:pt x="149125" y="311507"/>
                  <a:pt x="148864" y="310986"/>
                </a:cubicBezTo>
                <a:lnTo>
                  <a:pt x="147560" y="308511"/>
                </a:lnTo>
                <a:cubicBezTo>
                  <a:pt x="162029" y="307078"/>
                  <a:pt x="169849" y="303431"/>
                  <a:pt x="167503" y="299002"/>
                </a:cubicBezTo>
                <a:cubicBezTo>
                  <a:pt x="163984" y="291838"/>
                  <a:pt x="145084" y="290405"/>
                  <a:pt x="132701" y="289493"/>
                </a:cubicBezTo>
                <a:cubicBezTo>
                  <a:pt x="118103" y="288321"/>
                  <a:pt x="114714" y="287670"/>
                  <a:pt x="113671" y="285586"/>
                </a:cubicBezTo>
                <a:cubicBezTo>
                  <a:pt x="112498" y="283632"/>
                  <a:pt x="121752" y="282850"/>
                  <a:pt x="127357" y="282720"/>
                </a:cubicBezTo>
                <a:cubicBezTo>
                  <a:pt x="132571" y="282590"/>
                  <a:pt x="139218" y="282981"/>
                  <a:pt x="143389" y="283762"/>
                </a:cubicBezTo>
                <a:cubicBezTo>
                  <a:pt x="145084" y="284023"/>
                  <a:pt x="147039" y="283762"/>
                  <a:pt x="147691" y="283241"/>
                </a:cubicBezTo>
                <a:lnTo>
                  <a:pt x="152774" y="279333"/>
                </a:lnTo>
                <a:cubicBezTo>
                  <a:pt x="153426" y="278812"/>
                  <a:pt x="152644" y="278031"/>
                  <a:pt x="150949" y="277770"/>
                </a:cubicBezTo>
                <a:cubicBezTo>
                  <a:pt x="145214" y="276728"/>
                  <a:pt x="137915" y="276077"/>
                  <a:pt x="130746" y="275947"/>
                </a:cubicBezTo>
                <a:lnTo>
                  <a:pt x="129573" y="273602"/>
                </a:lnTo>
                <a:cubicBezTo>
                  <a:pt x="129182" y="272951"/>
                  <a:pt x="127487" y="272430"/>
                  <a:pt x="125663" y="272560"/>
                </a:cubicBezTo>
                <a:close/>
                <a:moveTo>
                  <a:pt x="129312" y="256929"/>
                </a:moveTo>
                <a:cubicBezTo>
                  <a:pt x="159552" y="256929"/>
                  <a:pt x="187967" y="260446"/>
                  <a:pt x="211690" y="267089"/>
                </a:cubicBezTo>
                <a:cubicBezTo>
                  <a:pt x="212472" y="267350"/>
                  <a:pt x="213254" y="267480"/>
                  <a:pt x="214166" y="267480"/>
                </a:cubicBezTo>
                <a:lnTo>
                  <a:pt x="214166" y="306427"/>
                </a:lnTo>
                <a:cubicBezTo>
                  <a:pt x="189271" y="313721"/>
                  <a:pt x="169849" y="324533"/>
                  <a:pt x="161638" y="338340"/>
                </a:cubicBezTo>
                <a:cubicBezTo>
                  <a:pt x="151080" y="339252"/>
                  <a:pt x="140261" y="339773"/>
                  <a:pt x="129312" y="339773"/>
                </a:cubicBezTo>
                <a:cubicBezTo>
                  <a:pt x="49281" y="339773"/>
                  <a:pt x="141" y="315675"/>
                  <a:pt x="141" y="298351"/>
                </a:cubicBezTo>
                <a:cubicBezTo>
                  <a:pt x="141" y="281027"/>
                  <a:pt x="49281" y="256929"/>
                  <a:pt x="129312" y="256929"/>
                </a:cubicBezTo>
                <a:close/>
                <a:moveTo>
                  <a:pt x="489865" y="212049"/>
                </a:moveTo>
                <a:lnTo>
                  <a:pt x="489865" y="254084"/>
                </a:lnTo>
                <a:cubicBezTo>
                  <a:pt x="489865" y="271392"/>
                  <a:pt x="440726" y="295598"/>
                  <a:pt x="360695" y="295598"/>
                </a:cubicBezTo>
                <a:cubicBezTo>
                  <a:pt x="280665" y="295598"/>
                  <a:pt x="231525" y="271392"/>
                  <a:pt x="231525" y="254084"/>
                </a:cubicBezTo>
                <a:lnTo>
                  <a:pt x="231525" y="212179"/>
                </a:lnTo>
                <a:cubicBezTo>
                  <a:pt x="257985" y="231700"/>
                  <a:pt x="310383" y="241981"/>
                  <a:pt x="360695" y="241981"/>
                </a:cubicBezTo>
                <a:cubicBezTo>
                  <a:pt x="411008" y="241981"/>
                  <a:pt x="463536" y="231700"/>
                  <a:pt x="489865" y="212049"/>
                </a:cubicBezTo>
                <a:close/>
                <a:moveTo>
                  <a:pt x="231525" y="141201"/>
                </a:moveTo>
                <a:cubicBezTo>
                  <a:pt x="245733" y="151750"/>
                  <a:pt x="267370" y="159564"/>
                  <a:pt x="292135" y="164513"/>
                </a:cubicBezTo>
                <a:cubicBezTo>
                  <a:pt x="313641" y="168941"/>
                  <a:pt x="337494" y="171154"/>
                  <a:pt x="360826" y="171154"/>
                </a:cubicBezTo>
                <a:cubicBezTo>
                  <a:pt x="411008" y="171154"/>
                  <a:pt x="463536" y="160736"/>
                  <a:pt x="489865" y="141201"/>
                </a:cubicBezTo>
                <a:lnTo>
                  <a:pt x="489865" y="183136"/>
                </a:lnTo>
                <a:cubicBezTo>
                  <a:pt x="489865" y="200457"/>
                  <a:pt x="440726" y="224680"/>
                  <a:pt x="360695" y="224680"/>
                </a:cubicBezTo>
                <a:cubicBezTo>
                  <a:pt x="280665" y="224680"/>
                  <a:pt x="231525" y="200457"/>
                  <a:pt x="231525" y="183136"/>
                </a:cubicBezTo>
                <a:close/>
                <a:moveTo>
                  <a:pt x="231525" y="70283"/>
                </a:moveTo>
                <a:cubicBezTo>
                  <a:pt x="257855" y="89948"/>
                  <a:pt x="310513" y="100236"/>
                  <a:pt x="360826" y="100236"/>
                </a:cubicBezTo>
                <a:cubicBezTo>
                  <a:pt x="411008" y="100236"/>
                  <a:pt x="463536" y="89948"/>
                  <a:pt x="489865" y="70413"/>
                </a:cubicBezTo>
                <a:lnTo>
                  <a:pt x="489865" y="112348"/>
                </a:lnTo>
                <a:cubicBezTo>
                  <a:pt x="489865" y="129669"/>
                  <a:pt x="440726" y="153762"/>
                  <a:pt x="360695" y="153762"/>
                </a:cubicBezTo>
                <a:cubicBezTo>
                  <a:pt x="335669" y="153762"/>
                  <a:pt x="313772" y="151418"/>
                  <a:pt x="295393" y="147641"/>
                </a:cubicBezTo>
                <a:cubicBezTo>
                  <a:pt x="254857" y="139436"/>
                  <a:pt x="231656" y="124199"/>
                  <a:pt x="231656" y="112348"/>
                </a:cubicBezTo>
                <a:cubicBezTo>
                  <a:pt x="231656" y="111957"/>
                  <a:pt x="231525" y="111697"/>
                  <a:pt x="231525" y="111306"/>
                </a:cubicBezTo>
                <a:close/>
                <a:moveTo>
                  <a:pt x="355101" y="17963"/>
                </a:moveTo>
                <a:lnTo>
                  <a:pt x="342197" y="18223"/>
                </a:lnTo>
                <a:cubicBezTo>
                  <a:pt x="340372" y="18353"/>
                  <a:pt x="339199" y="18874"/>
                  <a:pt x="339460" y="19394"/>
                </a:cubicBezTo>
                <a:lnTo>
                  <a:pt x="340894" y="22128"/>
                </a:lnTo>
                <a:cubicBezTo>
                  <a:pt x="327990" y="23690"/>
                  <a:pt x="321473" y="27334"/>
                  <a:pt x="323688" y="31500"/>
                </a:cubicBezTo>
                <a:cubicBezTo>
                  <a:pt x="327468" y="39049"/>
                  <a:pt x="346890" y="40481"/>
                  <a:pt x="359794" y="41522"/>
                </a:cubicBezTo>
                <a:cubicBezTo>
                  <a:pt x="373610" y="42563"/>
                  <a:pt x="376608" y="43084"/>
                  <a:pt x="377520" y="44776"/>
                </a:cubicBezTo>
                <a:cubicBezTo>
                  <a:pt x="378433" y="46729"/>
                  <a:pt x="369700" y="47510"/>
                  <a:pt x="364356" y="47640"/>
                </a:cubicBezTo>
                <a:cubicBezTo>
                  <a:pt x="357838" y="47770"/>
                  <a:pt x="349887" y="46989"/>
                  <a:pt x="345195" y="45557"/>
                </a:cubicBezTo>
                <a:cubicBezTo>
                  <a:pt x="344543" y="45297"/>
                  <a:pt x="343631" y="45297"/>
                  <a:pt x="342719" y="45297"/>
                </a:cubicBezTo>
                <a:cubicBezTo>
                  <a:pt x="341936" y="45297"/>
                  <a:pt x="341154" y="45427"/>
                  <a:pt x="340633" y="45687"/>
                </a:cubicBezTo>
                <a:lnTo>
                  <a:pt x="332812" y="48941"/>
                </a:lnTo>
                <a:cubicBezTo>
                  <a:pt x="331770" y="49462"/>
                  <a:pt x="332030" y="50113"/>
                  <a:pt x="333464" y="50503"/>
                </a:cubicBezTo>
                <a:cubicBezTo>
                  <a:pt x="339981" y="52456"/>
                  <a:pt x="348584" y="53757"/>
                  <a:pt x="357578" y="54278"/>
                </a:cubicBezTo>
                <a:lnTo>
                  <a:pt x="358881" y="56751"/>
                </a:lnTo>
                <a:cubicBezTo>
                  <a:pt x="359142" y="57402"/>
                  <a:pt x="360836" y="57923"/>
                  <a:pt x="362661" y="57792"/>
                </a:cubicBezTo>
                <a:lnTo>
                  <a:pt x="375565" y="57532"/>
                </a:lnTo>
                <a:cubicBezTo>
                  <a:pt x="377390" y="57532"/>
                  <a:pt x="378563" y="56881"/>
                  <a:pt x="378302" y="56361"/>
                </a:cubicBezTo>
                <a:lnTo>
                  <a:pt x="376999" y="53888"/>
                </a:lnTo>
                <a:cubicBezTo>
                  <a:pt x="391467" y="52456"/>
                  <a:pt x="399287" y="48811"/>
                  <a:pt x="396941" y="44386"/>
                </a:cubicBezTo>
                <a:cubicBezTo>
                  <a:pt x="393422" y="37227"/>
                  <a:pt x="374522" y="35795"/>
                  <a:pt x="362140" y="34884"/>
                </a:cubicBezTo>
                <a:cubicBezTo>
                  <a:pt x="347541" y="33712"/>
                  <a:pt x="344152" y="33061"/>
                  <a:pt x="343110" y="31109"/>
                </a:cubicBezTo>
                <a:cubicBezTo>
                  <a:pt x="341936" y="29026"/>
                  <a:pt x="351191" y="28245"/>
                  <a:pt x="356796" y="28115"/>
                </a:cubicBezTo>
                <a:cubicBezTo>
                  <a:pt x="362009" y="27985"/>
                  <a:pt x="368657" y="28376"/>
                  <a:pt x="372828" y="29157"/>
                </a:cubicBezTo>
                <a:cubicBezTo>
                  <a:pt x="374522" y="29417"/>
                  <a:pt x="376477" y="29287"/>
                  <a:pt x="377129" y="28636"/>
                </a:cubicBezTo>
                <a:lnTo>
                  <a:pt x="382213" y="24731"/>
                </a:lnTo>
                <a:cubicBezTo>
                  <a:pt x="382864" y="24210"/>
                  <a:pt x="382082" y="23429"/>
                  <a:pt x="380388" y="23169"/>
                </a:cubicBezTo>
                <a:cubicBezTo>
                  <a:pt x="374653" y="22128"/>
                  <a:pt x="367353" y="21477"/>
                  <a:pt x="360185" y="21347"/>
                </a:cubicBezTo>
                <a:lnTo>
                  <a:pt x="359011" y="19004"/>
                </a:lnTo>
                <a:cubicBezTo>
                  <a:pt x="358620" y="18353"/>
                  <a:pt x="356926" y="17832"/>
                  <a:pt x="355101" y="17963"/>
                </a:cubicBezTo>
                <a:close/>
                <a:moveTo>
                  <a:pt x="360836" y="0"/>
                </a:moveTo>
                <a:cubicBezTo>
                  <a:pt x="440867" y="0"/>
                  <a:pt x="490006" y="24080"/>
                  <a:pt x="490006" y="41392"/>
                </a:cubicBezTo>
                <a:cubicBezTo>
                  <a:pt x="490006" y="58704"/>
                  <a:pt x="440867" y="82914"/>
                  <a:pt x="360836" y="82914"/>
                </a:cubicBezTo>
                <a:cubicBezTo>
                  <a:pt x="280806" y="82914"/>
                  <a:pt x="231666" y="58704"/>
                  <a:pt x="231666" y="41392"/>
                </a:cubicBezTo>
                <a:cubicBezTo>
                  <a:pt x="231666" y="24080"/>
                  <a:pt x="280806" y="0"/>
                  <a:pt x="36083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>
              <a:solidFill>
                <a:srgbClr val="FEFEFE"/>
              </a:solidFill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E95C3B5-5627-4E64-83DE-860B0DE07ECC}"/>
              </a:ext>
            </a:extLst>
          </p:cNvPr>
          <p:cNvGrpSpPr/>
          <p:nvPr/>
        </p:nvGrpSpPr>
        <p:grpSpPr>
          <a:xfrm>
            <a:off x="2621650" y="1998143"/>
            <a:ext cx="3098800" cy="1269366"/>
            <a:chOff x="1244600" y="856734"/>
            <a:chExt cx="3098800" cy="1269366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6078DBC-DCF5-40A3-8BE6-52A2F103A1BD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EFEFE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6D9C0AB9-7947-467B-8EE1-316935290648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EFEFE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EFEFE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sp>
        <p:nvSpPr>
          <p:cNvPr id="9" name="stats_87358">
            <a:extLst>
              <a:ext uri="{FF2B5EF4-FFF2-40B4-BE49-F238E27FC236}">
                <a16:creationId xmlns:a16="http://schemas.microsoft.com/office/drawing/2014/main" id="{6EBF64E3-9EF7-44D8-B4DB-C71B642275B9}"/>
              </a:ext>
            </a:extLst>
          </p:cNvPr>
          <p:cNvSpPr>
            <a:spLocks/>
          </p:cNvSpPr>
          <p:nvPr/>
        </p:nvSpPr>
        <p:spPr bwMode="auto">
          <a:xfrm>
            <a:off x="1963341" y="2459408"/>
            <a:ext cx="370688" cy="388813"/>
          </a:xfrm>
          <a:custGeom>
            <a:avLst/>
            <a:gdLst>
              <a:gd name="connsiteX0" fmla="*/ 19848 w 607639"/>
              <a:gd name="connsiteY0" fmla="*/ 502355 h 542013"/>
              <a:gd name="connsiteX1" fmla="*/ 587791 w 607639"/>
              <a:gd name="connsiteY1" fmla="*/ 502355 h 542013"/>
              <a:gd name="connsiteX2" fmla="*/ 607639 w 607639"/>
              <a:gd name="connsiteY2" fmla="*/ 522184 h 542013"/>
              <a:gd name="connsiteX3" fmla="*/ 587791 w 607639"/>
              <a:gd name="connsiteY3" fmla="*/ 542013 h 542013"/>
              <a:gd name="connsiteX4" fmla="*/ 19848 w 607639"/>
              <a:gd name="connsiteY4" fmla="*/ 542013 h 542013"/>
              <a:gd name="connsiteX5" fmla="*/ 0 w 607639"/>
              <a:gd name="connsiteY5" fmla="*/ 522184 h 542013"/>
              <a:gd name="connsiteX6" fmla="*/ 19848 w 607639"/>
              <a:gd name="connsiteY6" fmla="*/ 502355 h 542013"/>
              <a:gd name="connsiteX7" fmla="*/ 19846 w 607639"/>
              <a:gd name="connsiteY7" fmla="*/ 238017 h 542013"/>
              <a:gd name="connsiteX8" fmla="*/ 105903 w 607639"/>
              <a:gd name="connsiteY8" fmla="*/ 238017 h 542013"/>
              <a:gd name="connsiteX9" fmla="*/ 125748 w 607639"/>
              <a:gd name="connsiteY9" fmla="*/ 257836 h 542013"/>
              <a:gd name="connsiteX10" fmla="*/ 125748 w 607639"/>
              <a:gd name="connsiteY10" fmla="*/ 441538 h 542013"/>
              <a:gd name="connsiteX11" fmla="*/ 105903 w 607639"/>
              <a:gd name="connsiteY11" fmla="*/ 461357 h 542013"/>
              <a:gd name="connsiteX12" fmla="*/ 19846 w 607639"/>
              <a:gd name="connsiteY12" fmla="*/ 461357 h 542013"/>
              <a:gd name="connsiteX13" fmla="*/ 0 w 607639"/>
              <a:gd name="connsiteY13" fmla="*/ 441538 h 542013"/>
              <a:gd name="connsiteX14" fmla="*/ 0 w 607639"/>
              <a:gd name="connsiteY14" fmla="*/ 257836 h 542013"/>
              <a:gd name="connsiteX15" fmla="*/ 19846 w 607639"/>
              <a:gd name="connsiteY15" fmla="*/ 238017 h 542013"/>
              <a:gd name="connsiteX16" fmla="*/ 180524 w 607639"/>
              <a:gd name="connsiteY16" fmla="*/ 158702 h 542013"/>
              <a:gd name="connsiteX17" fmla="*/ 266492 w 607639"/>
              <a:gd name="connsiteY17" fmla="*/ 158702 h 542013"/>
              <a:gd name="connsiteX18" fmla="*/ 286426 w 607639"/>
              <a:gd name="connsiteY18" fmla="*/ 178518 h 542013"/>
              <a:gd name="connsiteX19" fmla="*/ 286426 w 607639"/>
              <a:gd name="connsiteY19" fmla="*/ 441541 h 542013"/>
              <a:gd name="connsiteX20" fmla="*/ 266492 w 607639"/>
              <a:gd name="connsiteY20" fmla="*/ 461357 h 542013"/>
              <a:gd name="connsiteX21" fmla="*/ 180524 w 607639"/>
              <a:gd name="connsiteY21" fmla="*/ 461357 h 542013"/>
              <a:gd name="connsiteX22" fmla="*/ 160678 w 607639"/>
              <a:gd name="connsiteY22" fmla="*/ 441541 h 542013"/>
              <a:gd name="connsiteX23" fmla="*/ 160678 w 607639"/>
              <a:gd name="connsiteY23" fmla="*/ 178518 h 542013"/>
              <a:gd name="connsiteX24" fmla="*/ 180524 w 607639"/>
              <a:gd name="connsiteY24" fmla="*/ 158702 h 542013"/>
              <a:gd name="connsiteX25" fmla="*/ 341060 w 607639"/>
              <a:gd name="connsiteY25" fmla="*/ 79386 h 542013"/>
              <a:gd name="connsiteX26" fmla="*/ 427117 w 607639"/>
              <a:gd name="connsiteY26" fmla="*/ 79386 h 542013"/>
              <a:gd name="connsiteX27" fmla="*/ 446962 w 607639"/>
              <a:gd name="connsiteY27" fmla="*/ 99204 h 542013"/>
              <a:gd name="connsiteX28" fmla="*/ 446962 w 607639"/>
              <a:gd name="connsiteY28" fmla="*/ 441538 h 542013"/>
              <a:gd name="connsiteX29" fmla="*/ 427117 w 607639"/>
              <a:gd name="connsiteY29" fmla="*/ 461357 h 542013"/>
              <a:gd name="connsiteX30" fmla="*/ 341060 w 607639"/>
              <a:gd name="connsiteY30" fmla="*/ 461357 h 542013"/>
              <a:gd name="connsiteX31" fmla="*/ 321214 w 607639"/>
              <a:gd name="connsiteY31" fmla="*/ 441538 h 542013"/>
              <a:gd name="connsiteX32" fmla="*/ 321214 w 607639"/>
              <a:gd name="connsiteY32" fmla="*/ 99204 h 542013"/>
              <a:gd name="connsiteX33" fmla="*/ 341060 w 607639"/>
              <a:gd name="connsiteY33" fmla="*/ 79386 h 542013"/>
              <a:gd name="connsiteX34" fmla="*/ 501737 w 607639"/>
              <a:gd name="connsiteY34" fmla="*/ 0 h 542013"/>
              <a:gd name="connsiteX35" fmla="*/ 587794 w 607639"/>
              <a:gd name="connsiteY35" fmla="*/ 0 h 542013"/>
              <a:gd name="connsiteX36" fmla="*/ 607639 w 607639"/>
              <a:gd name="connsiteY36" fmla="*/ 19819 h 542013"/>
              <a:gd name="connsiteX37" fmla="*/ 607639 w 607639"/>
              <a:gd name="connsiteY37" fmla="*/ 441537 h 542013"/>
              <a:gd name="connsiteX38" fmla="*/ 587794 w 607639"/>
              <a:gd name="connsiteY38" fmla="*/ 461357 h 542013"/>
              <a:gd name="connsiteX39" fmla="*/ 501737 w 607639"/>
              <a:gd name="connsiteY39" fmla="*/ 461357 h 542013"/>
              <a:gd name="connsiteX40" fmla="*/ 481891 w 607639"/>
              <a:gd name="connsiteY40" fmla="*/ 441537 h 542013"/>
              <a:gd name="connsiteX41" fmla="*/ 481891 w 607639"/>
              <a:gd name="connsiteY41" fmla="*/ 19819 h 542013"/>
              <a:gd name="connsiteX42" fmla="*/ 501737 w 607639"/>
              <a:gd name="connsiteY42" fmla="*/ 0 h 542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607639" h="542013">
                <a:moveTo>
                  <a:pt x="19848" y="502355"/>
                </a:moveTo>
                <a:lnTo>
                  <a:pt x="587791" y="502355"/>
                </a:lnTo>
                <a:cubicBezTo>
                  <a:pt x="598739" y="502355"/>
                  <a:pt x="607639" y="511247"/>
                  <a:pt x="607639" y="522184"/>
                </a:cubicBezTo>
                <a:cubicBezTo>
                  <a:pt x="607639" y="533121"/>
                  <a:pt x="598739" y="542013"/>
                  <a:pt x="587791" y="542013"/>
                </a:cubicBezTo>
                <a:lnTo>
                  <a:pt x="19848" y="542013"/>
                </a:lnTo>
                <a:cubicBezTo>
                  <a:pt x="8901" y="542013"/>
                  <a:pt x="0" y="533121"/>
                  <a:pt x="0" y="522184"/>
                </a:cubicBezTo>
                <a:cubicBezTo>
                  <a:pt x="0" y="511247"/>
                  <a:pt x="8901" y="502355"/>
                  <a:pt x="19848" y="502355"/>
                </a:cubicBezTo>
                <a:close/>
                <a:moveTo>
                  <a:pt x="19846" y="238017"/>
                </a:moveTo>
                <a:lnTo>
                  <a:pt x="105903" y="238017"/>
                </a:lnTo>
                <a:cubicBezTo>
                  <a:pt x="116849" y="238017"/>
                  <a:pt x="125748" y="246815"/>
                  <a:pt x="125748" y="257836"/>
                </a:cubicBezTo>
                <a:lnTo>
                  <a:pt x="125748" y="441538"/>
                </a:lnTo>
                <a:cubicBezTo>
                  <a:pt x="125748" y="452469"/>
                  <a:pt x="116849" y="461357"/>
                  <a:pt x="105903" y="461357"/>
                </a:cubicBezTo>
                <a:lnTo>
                  <a:pt x="19846" y="461357"/>
                </a:lnTo>
                <a:cubicBezTo>
                  <a:pt x="8899" y="461357"/>
                  <a:pt x="0" y="452469"/>
                  <a:pt x="0" y="441538"/>
                </a:cubicBezTo>
                <a:lnTo>
                  <a:pt x="0" y="257836"/>
                </a:lnTo>
                <a:cubicBezTo>
                  <a:pt x="0" y="246815"/>
                  <a:pt x="8899" y="238017"/>
                  <a:pt x="19846" y="238017"/>
                </a:cubicBezTo>
                <a:close/>
                <a:moveTo>
                  <a:pt x="180524" y="158702"/>
                </a:moveTo>
                <a:lnTo>
                  <a:pt x="266492" y="158702"/>
                </a:lnTo>
                <a:cubicBezTo>
                  <a:pt x="277527" y="158702"/>
                  <a:pt x="286426" y="167588"/>
                  <a:pt x="286426" y="178518"/>
                </a:cubicBezTo>
                <a:lnTo>
                  <a:pt x="286426" y="441541"/>
                </a:lnTo>
                <a:cubicBezTo>
                  <a:pt x="286426" y="452471"/>
                  <a:pt x="277527" y="461357"/>
                  <a:pt x="266492" y="461357"/>
                </a:cubicBezTo>
                <a:lnTo>
                  <a:pt x="180524" y="461357"/>
                </a:lnTo>
                <a:cubicBezTo>
                  <a:pt x="169488" y="461357"/>
                  <a:pt x="160678" y="452471"/>
                  <a:pt x="160678" y="441541"/>
                </a:cubicBezTo>
                <a:lnTo>
                  <a:pt x="160678" y="178518"/>
                </a:lnTo>
                <a:cubicBezTo>
                  <a:pt x="160678" y="167588"/>
                  <a:pt x="169488" y="158702"/>
                  <a:pt x="180524" y="158702"/>
                </a:cubicBezTo>
                <a:close/>
                <a:moveTo>
                  <a:pt x="341060" y="79386"/>
                </a:moveTo>
                <a:lnTo>
                  <a:pt x="427117" y="79386"/>
                </a:lnTo>
                <a:cubicBezTo>
                  <a:pt x="438063" y="79386"/>
                  <a:pt x="446962" y="88273"/>
                  <a:pt x="446962" y="99204"/>
                </a:cubicBezTo>
                <a:lnTo>
                  <a:pt x="446962" y="441538"/>
                </a:lnTo>
                <a:cubicBezTo>
                  <a:pt x="446962" y="452470"/>
                  <a:pt x="438063" y="461357"/>
                  <a:pt x="427117" y="461357"/>
                </a:cubicBezTo>
                <a:lnTo>
                  <a:pt x="341060" y="461357"/>
                </a:lnTo>
                <a:cubicBezTo>
                  <a:pt x="330113" y="461357"/>
                  <a:pt x="321214" y="452470"/>
                  <a:pt x="321214" y="441538"/>
                </a:cubicBezTo>
                <a:lnTo>
                  <a:pt x="321214" y="99204"/>
                </a:lnTo>
                <a:cubicBezTo>
                  <a:pt x="321214" y="88273"/>
                  <a:pt x="330113" y="79386"/>
                  <a:pt x="341060" y="79386"/>
                </a:cubicBezTo>
                <a:close/>
                <a:moveTo>
                  <a:pt x="501737" y="0"/>
                </a:moveTo>
                <a:lnTo>
                  <a:pt x="587794" y="0"/>
                </a:lnTo>
                <a:cubicBezTo>
                  <a:pt x="598740" y="0"/>
                  <a:pt x="607639" y="8888"/>
                  <a:pt x="607639" y="19819"/>
                </a:cubicBezTo>
                <a:lnTo>
                  <a:pt x="607639" y="441537"/>
                </a:lnTo>
                <a:cubicBezTo>
                  <a:pt x="607639" y="452469"/>
                  <a:pt x="598740" y="461357"/>
                  <a:pt x="587794" y="461357"/>
                </a:cubicBezTo>
                <a:lnTo>
                  <a:pt x="501737" y="461357"/>
                </a:lnTo>
                <a:cubicBezTo>
                  <a:pt x="490790" y="461357"/>
                  <a:pt x="481891" y="452469"/>
                  <a:pt x="481891" y="441537"/>
                </a:cubicBezTo>
                <a:lnTo>
                  <a:pt x="481891" y="19819"/>
                </a:lnTo>
                <a:cubicBezTo>
                  <a:pt x="481891" y="8888"/>
                  <a:pt x="490790" y="0"/>
                  <a:pt x="50173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rgbClr val="FEFEFE"/>
              </a:solidFill>
            </a:endParaRPr>
          </a:p>
        </p:txBody>
      </p:sp>
      <p:pic>
        <p:nvPicPr>
          <p:cNvPr id="10" name="图片 9" descr="图片包含 餐桌, 电子产品, 就坐, 室内&#10;&#10;已生成高可信度的说明">
            <a:extLst>
              <a:ext uri="{FF2B5EF4-FFF2-40B4-BE49-F238E27FC236}">
                <a16:creationId xmlns:a16="http://schemas.microsoft.com/office/drawing/2014/main" id="{69CE32D1-B191-48C2-8FB4-5414EDFE53B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28" r="9939"/>
          <a:stretch/>
        </p:blipFill>
        <p:spPr>
          <a:xfrm>
            <a:off x="6193686" y="1998143"/>
            <a:ext cx="4034973" cy="3240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495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9BA5CD9-8536-457C-B849-6B301A66B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4243" y="2404156"/>
            <a:ext cx="3113800" cy="2078718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62D9B273-81F2-49B5-B9D6-71180DF37C30}"/>
              </a:ext>
            </a:extLst>
          </p:cNvPr>
          <p:cNvGrpSpPr/>
          <p:nvPr/>
        </p:nvGrpSpPr>
        <p:grpSpPr>
          <a:xfrm>
            <a:off x="1373422" y="3938994"/>
            <a:ext cx="3098800" cy="1269366"/>
            <a:chOff x="1244600" y="856734"/>
            <a:chExt cx="3098800" cy="1269366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FBD02898-B222-4123-8346-5C7A5063D55D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EFEFE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D45FAD52-042B-42DB-BE7B-F4D94CAD69C5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EFEFE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EFEFE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40D34448-C751-4F31-8E7E-89CF88294C99}"/>
              </a:ext>
            </a:extLst>
          </p:cNvPr>
          <p:cNvGrpSpPr/>
          <p:nvPr/>
        </p:nvGrpSpPr>
        <p:grpSpPr>
          <a:xfrm>
            <a:off x="1373422" y="1882029"/>
            <a:ext cx="3098800" cy="1269366"/>
            <a:chOff x="1244600" y="856734"/>
            <a:chExt cx="3098800" cy="1269366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2B1543CE-D62D-4076-AA11-D8995070807E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EFEFE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03365484-2997-41C5-96D3-9885E6F50177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EFEFE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EFEFE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C3DD22D-A0DE-4D1F-99A0-B8C0AE9CC4E7}"/>
              </a:ext>
            </a:extLst>
          </p:cNvPr>
          <p:cNvGrpSpPr/>
          <p:nvPr/>
        </p:nvGrpSpPr>
        <p:grpSpPr>
          <a:xfrm>
            <a:off x="7962908" y="3938994"/>
            <a:ext cx="3098800" cy="1269366"/>
            <a:chOff x="1244600" y="856734"/>
            <a:chExt cx="3098800" cy="1269366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6455D8C8-8323-4419-810A-F23AE09248AF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EFEFE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24D5A722-802B-4DEB-A048-3BF6664D1894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EFEFE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EFEFE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3C39E518-6768-4FE7-A745-203EAD200386}"/>
              </a:ext>
            </a:extLst>
          </p:cNvPr>
          <p:cNvGrpSpPr/>
          <p:nvPr/>
        </p:nvGrpSpPr>
        <p:grpSpPr>
          <a:xfrm>
            <a:off x="7962908" y="1882029"/>
            <a:ext cx="3098800" cy="1269366"/>
            <a:chOff x="1244600" y="856734"/>
            <a:chExt cx="3098800" cy="1269366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61C89748-2E1C-4C9C-84C0-A0E06B2AB92B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EFEFE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A173D738-CFDC-4BDE-9534-4F2654B4F906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EFEFE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EFEFE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2922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02B1A65-7A1A-440A-BFAB-B6217044A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814" y="2265817"/>
            <a:ext cx="4062186" cy="2706264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8F069151-0D88-44DE-9BBE-DE03734A87C9}"/>
              </a:ext>
            </a:extLst>
          </p:cNvPr>
          <p:cNvGrpSpPr/>
          <p:nvPr/>
        </p:nvGrpSpPr>
        <p:grpSpPr>
          <a:xfrm>
            <a:off x="7367814" y="2059290"/>
            <a:ext cx="3098800" cy="1269366"/>
            <a:chOff x="1244600" y="856734"/>
            <a:chExt cx="3098800" cy="1269366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1F489F83-B000-4CB1-8E98-1096E054B575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C7E95D19-524A-416B-A1D9-06649CF4D514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24E0CD65-A527-46FC-921A-86CA93847EB2}"/>
              </a:ext>
            </a:extLst>
          </p:cNvPr>
          <p:cNvGrpSpPr/>
          <p:nvPr/>
        </p:nvGrpSpPr>
        <p:grpSpPr>
          <a:xfrm>
            <a:off x="7367814" y="3702715"/>
            <a:ext cx="3098800" cy="1269366"/>
            <a:chOff x="1244600" y="856734"/>
            <a:chExt cx="3098800" cy="1269366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DA9B8AB3-48FE-48D0-BD9E-D89312BAE7EC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77BE6B9F-E344-4B7E-A360-AD7AC3715CB0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sp>
        <p:nvSpPr>
          <p:cNvPr id="9" name="stats_87358">
            <a:extLst>
              <a:ext uri="{FF2B5EF4-FFF2-40B4-BE49-F238E27FC236}">
                <a16:creationId xmlns:a16="http://schemas.microsoft.com/office/drawing/2014/main" id="{1D191330-BDE4-4DD8-9033-45BD37FD62BA}"/>
              </a:ext>
            </a:extLst>
          </p:cNvPr>
          <p:cNvSpPr>
            <a:spLocks/>
          </p:cNvSpPr>
          <p:nvPr/>
        </p:nvSpPr>
        <p:spPr bwMode="auto">
          <a:xfrm>
            <a:off x="6709505" y="2520555"/>
            <a:ext cx="370688" cy="388813"/>
          </a:xfrm>
          <a:custGeom>
            <a:avLst/>
            <a:gdLst>
              <a:gd name="connsiteX0" fmla="*/ 19848 w 607639"/>
              <a:gd name="connsiteY0" fmla="*/ 502355 h 542013"/>
              <a:gd name="connsiteX1" fmla="*/ 587791 w 607639"/>
              <a:gd name="connsiteY1" fmla="*/ 502355 h 542013"/>
              <a:gd name="connsiteX2" fmla="*/ 607639 w 607639"/>
              <a:gd name="connsiteY2" fmla="*/ 522184 h 542013"/>
              <a:gd name="connsiteX3" fmla="*/ 587791 w 607639"/>
              <a:gd name="connsiteY3" fmla="*/ 542013 h 542013"/>
              <a:gd name="connsiteX4" fmla="*/ 19848 w 607639"/>
              <a:gd name="connsiteY4" fmla="*/ 542013 h 542013"/>
              <a:gd name="connsiteX5" fmla="*/ 0 w 607639"/>
              <a:gd name="connsiteY5" fmla="*/ 522184 h 542013"/>
              <a:gd name="connsiteX6" fmla="*/ 19848 w 607639"/>
              <a:gd name="connsiteY6" fmla="*/ 502355 h 542013"/>
              <a:gd name="connsiteX7" fmla="*/ 19846 w 607639"/>
              <a:gd name="connsiteY7" fmla="*/ 238017 h 542013"/>
              <a:gd name="connsiteX8" fmla="*/ 105903 w 607639"/>
              <a:gd name="connsiteY8" fmla="*/ 238017 h 542013"/>
              <a:gd name="connsiteX9" fmla="*/ 125748 w 607639"/>
              <a:gd name="connsiteY9" fmla="*/ 257836 h 542013"/>
              <a:gd name="connsiteX10" fmla="*/ 125748 w 607639"/>
              <a:gd name="connsiteY10" fmla="*/ 441538 h 542013"/>
              <a:gd name="connsiteX11" fmla="*/ 105903 w 607639"/>
              <a:gd name="connsiteY11" fmla="*/ 461357 h 542013"/>
              <a:gd name="connsiteX12" fmla="*/ 19846 w 607639"/>
              <a:gd name="connsiteY12" fmla="*/ 461357 h 542013"/>
              <a:gd name="connsiteX13" fmla="*/ 0 w 607639"/>
              <a:gd name="connsiteY13" fmla="*/ 441538 h 542013"/>
              <a:gd name="connsiteX14" fmla="*/ 0 w 607639"/>
              <a:gd name="connsiteY14" fmla="*/ 257836 h 542013"/>
              <a:gd name="connsiteX15" fmla="*/ 19846 w 607639"/>
              <a:gd name="connsiteY15" fmla="*/ 238017 h 542013"/>
              <a:gd name="connsiteX16" fmla="*/ 180524 w 607639"/>
              <a:gd name="connsiteY16" fmla="*/ 158702 h 542013"/>
              <a:gd name="connsiteX17" fmla="*/ 266492 w 607639"/>
              <a:gd name="connsiteY17" fmla="*/ 158702 h 542013"/>
              <a:gd name="connsiteX18" fmla="*/ 286426 w 607639"/>
              <a:gd name="connsiteY18" fmla="*/ 178518 h 542013"/>
              <a:gd name="connsiteX19" fmla="*/ 286426 w 607639"/>
              <a:gd name="connsiteY19" fmla="*/ 441541 h 542013"/>
              <a:gd name="connsiteX20" fmla="*/ 266492 w 607639"/>
              <a:gd name="connsiteY20" fmla="*/ 461357 h 542013"/>
              <a:gd name="connsiteX21" fmla="*/ 180524 w 607639"/>
              <a:gd name="connsiteY21" fmla="*/ 461357 h 542013"/>
              <a:gd name="connsiteX22" fmla="*/ 160678 w 607639"/>
              <a:gd name="connsiteY22" fmla="*/ 441541 h 542013"/>
              <a:gd name="connsiteX23" fmla="*/ 160678 w 607639"/>
              <a:gd name="connsiteY23" fmla="*/ 178518 h 542013"/>
              <a:gd name="connsiteX24" fmla="*/ 180524 w 607639"/>
              <a:gd name="connsiteY24" fmla="*/ 158702 h 542013"/>
              <a:gd name="connsiteX25" fmla="*/ 341060 w 607639"/>
              <a:gd name="connsiteY25" fmla="*/ 79386 h 542013"/>
              <a:gd name="connsiteX26" fmla="*/ 427117 w 607639"/>
              <a:gd name="connsiteY26" fmla="*/ 79386 h 542013"/>
              <a:gd name="connsiteX27" fmla="*/ 446962 w 607639"/>
              <a:gd name="connsiteY27" fmla="*/ 99204 h 542013"/>
              <a:gd name="connsiteX28" fmla="*/ 446962 w 607639"/>
              <a:gd name="connsiteY28" fmla="*/ 441538 h 542013"/>
              <a:gd name="connsiteX29" fmla="*/ 427117 w 607639"/>
              <a:gd name="connsiteY29" fmla="*/ 461357 h 542013"/>
              <a:gd name="connsiteX30" fmla="*/ 341060 w 607639"/>
              <a:gd name="connsiteY30" fmla="*/ 461357 h 542013"/>
              <a:gd name="connsiteX31" fmla="*/ 321214 w 607639"/>
              <a:gd name="connsiteY31" fmla="*/ 441538 h 542013"/>
              <a:gd name="connsiteX32" fmla="*/ 321214 w 607639"/>
              <a:gd name="connsiteY32" fmla="*/ 99204 h 542013"/>
              <a:gd name="connsiteX33" fmla="*/ 341060 w 607639"/>
              <a:gd name="connsiteY33" fmla="*/ 79386 h 542013"/>
              <a:gd name="connsiteX34" fmla="*/ 501737 w 607639"/>
              <a:gd name="connsiteY34" fmla="*/ 0 h 542013"/>
              <a:gd name="connsiteX35" fmla="*/ 587794 w 607639"/>
              <a:gd name="connsiteY35" fmla="*/ 0 h 542013"/>
              <a:gd name="connsiteX36" fmla="*/ 607639 w 607639"/>
              <a:gd name="connsiteY36" fmla="*/ 19819 h 542013"/>
              <a:gd name="connsiteX37" fmla="*/ 607639 w 607639"/>
              <a:gd name="connsiteY37" fmla="*/ 441537 h 542013"/>
              <a:gd name="connsiteX38" fmla="*/ 587794 w 607639"/>
              <a:gd name="connsiteY38" fmla="*/ 461357 h 542013"/>
              <a:gd name="connsiteX39" fmla="*/ 501737 w 607639"/>
              <a:gd name="connsiteY39" fmla="*/ 461357 h 542013"/>
              <a:gd name="connsiteX40" fmla="*/ 481891 w 607639"/>
              <a:gd name="connsiteY40" fmla="*/ 441537 h 542013"/>
              <a:gd name="connsiteX41" fmla="*/ 481891 w 607639"/>
              <a:gd name="connsiteY41" fmla="*/ 19819 h 542013"/>
              <a:gd name="connsiteX42" fmla="*/ 501737 w 607639"/>
              <a:gd name="connsiteY42" fmla="*/ 0 h 542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607639" h="542013">
                <a:moveTo>
                  <a:pt x="19848" y="502355"/>
                </a:moveTo>
                <a:lnTo>
                  <a:pt x="587791" y="502355"/>
                </a:lnTo>
                <a:cubicBezTo>
                  <a:pt x="598739" y="502355"/>
                  <a:pt x="607639" y="511247"/>
                  <a:pt x="607639" y="522184"/>
                </a:cubicBezTo>
                <a:cubicBezTo>
                  <a:pt x="607639" y="533121"/>
                  <a:pt x="598739" y="542013"/>
                  <a:pt x="587791" y="542013"/>
                </a:cubicBezTo>
                <a:lnTo>
                  <a:pt x="19848" y="542013"/>
                </a:lnTo>
                <a:cubicBezTo>
                  <a:pt x="8901" y="542013"/>
                  <a:pt x="0" y="533121"/>
                  <a:pt x="0" y="522184"/>
                </a:cubicBezTo>
                <a:cubicBezTo>
                  <a:pt x="0" y="511247"/>
                  <a:pt x="8901" y="502355"/>
                  <a:pt x="19848" y="502355"/>
                </a:cubicBezTo>
                <a:close/>
                <a:moveTo>
                  <a:pt x="19846" y="238017"/>
                </a:moveTo>
                <a:lnTo>
                  <a:pt x="105903" y="238017"/>
                </a:lnTo>
                <a:cubicBezTo>
                  <a:pt x="116849" y="238017"/>
                  <a:pt x="125748" y="246815"/>
                  <a:pt x="125748" y="257836"/>
                </a:cubicBezTo>
                <a:lnTo>
                  <a:pt x="125748" y="441538"/>
                </a:lnTo>
                <a:cubicBezTo>
                  <a:pt x="125748" y="452469"/>
                  <a:pt x="116849" y="461357"/>
                  <a:pt x="105903" y="461357"/>
                </a:cubicBezTo>
                <a:lnTo>
                  <a:pt x="19846" y="461357"/>
                </a:lnTo>
                <a:cubicBezTo>
                  <a:pt x="8899" y="461357"/>
                  <a:pt x="0" y="452469"/>
                  <a:pt x="0" y="441538"/>
                </a:cubicBezTo>
                <a:lnTo>
                  <a:pt x="0" y="257836"/>
                </a:lnTo>
                <a:cubicBezTo>
                  <a:pt x="0" y="246815"/>
                  <a:pt x="8899" y="238017"/>
                  <a:pt x="19846" y="238017"/>
                </a:cubicBezTo>
                <a:close/>
                <a:moveTo>
                  <a:pt x="180524" y="158702"/>
                </a:moveTo>
                <a:lnTo>
                  <a:pt x="266492" y="158702"/>
                </a:lnTo>
                <a:cubicBezTo>
                  <a:pt x="277527" y="158702"/>
                  <a:pt x="286426" y="167588"/>
                  <a:pt x="286426" y="178518"/>
                </a:cubicBezTo>
                <a:lnTo>
                  <a:pt x="286426" y="441541"/>
                </a:lnTo>
                <a:cubicBezTo>
                  <a:pt x="286426" y="452471"/>
                  <a:pt x="277527" y="461357"/>
                  <a:pt x="266492" y="461357"/>
                </a:cubicBezTo>
                <a:lnTo>
                  <a:pt x="180524" y="461357"/>
                </a:lnTo>
                <a:cubicBezTo>
                  <a:pt x="169488" y="461357"/>
                  <a:pt x="160678" y="452471"/>
                  <a:pt x="160678" y="441541"/>
                </a:cubicBezTo>
                <a:lnTo>
                  <a:pt x="160678" y="178518"/>
                </a:lnTo>
                <a:cubicBezTo>
                  <a:pt x="160678" y="167588"/>
                  <a:pt x="169488" y="158702"/>
                  <a:pt x="180524" y="158702"/>
                </a:cubicBezTo>
                <a:close/>
                <a:moveTo>
                  <a:pt x="341060" y="79386"/>
                </a:moveTo>
                <a:lnTo>
                  <a:pt x="427117" y="79386"/>
                </a:lnTo>
                <a:cubicBezTo>
                  <a:pt x="438063" y="79386"/>
                  <a:pt x="446962" y="88273"/>
                  <a:pt x="446962" y="99204"/>
                </a:cubicBezTo>
                <a:lnTo>
                  <a:pt x="446962" y="441538"/>
                </a:lnTo>
                <a:cubicBezTo>
                  <a:pt x="446962" y="452470"/>
                  <a:pt x="438063" y="461357"/>
                  <a:pt x="427117" y="461357"/>
                </a:cubicBezTo>
                <a:lnTo>
                  <a:pt x="341060" y="461357"/>
                </a:lnTo>
                <a:cubicBezTo>
                  <a:pt x="330113" y="461357"/>
                  <a:pt x="321214" y="452470"/>
                  <a:pt x="321214" y="441538"/>
                </a:cubicBezTo>
                <a:lnTo>
                  <a:pt x="321214" y="99204"/>
                </a:lnTo>
                <a:cubicBezTo>
                  <a:pt x="321214" y="88273"/>
                  <a:pt x="330113" y="79386"/>
                  <a:pt x="341060" y="79386"/>
                </a:cubicBezTo>
                <a:close/>
                <a:moveTo>
                  <a:pt x="501737" y="0"/>
                </a:moveTo>
                <a:lnTo>
                  <a:pt x="587794" y="0"/>
                </a:lnTo>
                <a:cubicBezTo>
                  <a:pt x="598740" y="0"/>
                  <a:pt x="607639" y="8888"/>
                  <a:pt x="607639" y="19819"/>
                </a:cubicBezTo>
                <a:lnTo>
                  <a:pt x="607639" y="441537"/>
                </a:lnTo>
                <a:cubicBezTo>
                  <a:pt x="607639" y="452469"/>
                  <a:pt x="598740" y="461357"/>
                  <a:pt x="587794" y="461357"/>
                </a:cubicBezTo>
                <a:lnTo>
                  <a:pt x="501737" y="461357"/>
                </a:lnTo>
                <a:cubicBezTo>
                  <a:pt x="490790" y="461357"/>
                  <a:pt x="481891" y="452469"/>
                  <a:pt x="481891" y="441537"/>
                </a:cubicBezTo>
                <a:lnTo>
                  <a:pt x="481891" y="19819"/>
                </a:lnTo>
                <a:cubicBezTo>
                  <a:pt x="481891" y="8888"/>
                  <a:pt x="490790" y="0"/>
                  <a:pt x="50173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0" name="three-dollar-coins-stacks_81028">
            <a:extLst>
              <a:ext uri="{FF2B5EF4-FFF2-40B4-BE49-F238E27FC236}">
                <a16:creationId xmlns:a16="http://schemas.microsoft.com/office/drawing/2014/main" id="{BA45D3BA-5A0F-4C76-A17A-8EFBFF5F2A48}"/>
              </a:ext>
            </a:extLst>
          </p:cNvPr>
          <p:cNvSpPr>
            <a:spLocks/>
          </p:cNvSpPr>
          <p:nvPr/>
        </p:nvSpPr>
        <p:spPr bwMode="auto">
          <a:xfrm>
            <a:off x="6709505" y="4203934"/>
            <a:ext cx="370688" cy="388813"/>
          </a:xfrm>
          <a:custGeom>
            <a:avLst/>
            <a:gdLst>
              <a:gd name="connsiteX0" fmla="*/ 433201 w 490006"/>
              <a:gd name="connsiteY0" fmla="*/ 523949 h 607498"/>
              <a:gd name="connsiteX1" fmla="*/ 433201 w 490006"/>
              <a:gd name="connsiteY1" fmla="*/ 565984 h 607498"/>
              <a:gd name="connsiteX2" fmla="*/ 303860 w 490006"/>
              <a:gd name="connsiteY2" fmla="*/ 607498 h 607498"/>
              <a:gd name="connsiteX3" fmla="*/ 174649 w 490006"/>
              <a:gd name="connsiteY3" fmla="*/ 565984 h 607498"/>
              <a:gd name="connsiteX4" fmla="*/ 174649 w 490006"/>
              <a:gd name="connsiteY4" fmla="*/ 560518 h 607498"/>
              <a:gd name="connsiteX5" fmla="*/ 174780 w 490006"/>
              <a:gd name="connsiteY5" fmla="*/ 559737 h 607498"/>
              <a:gd name="connsiteX6" fmla="*/ 174780 w 490006"/>
              <a:gd name="connsiteY6" fmla="*/ 559347 h 607498"/>
              <a:gd name="connsiteX7" fmla="*/ 174780 w 490006"/>
              <a:gd name="connsiteY7" fmla="*/ 524079 h 607498"/>
              <a:gd name="connsiteX8" fmla="*/ 303860 w 490006"/>
              <a:gd name="connsiteY8" fmla="*/ 553881 h 607498"/>
              <a:gd name="connsiteX9" fmla="*/ 433201 w 490006"/>
              <a:gd name="connsiteY9" fmla="*/ 523949 h 607498"/>
              <a:gd name="connsiteX10" fmla="*/ 0 w 490006"/>
              <a:gd name="connsiteY10" fmla="*/ 468978 h 607498"/>
              <a:gd name="connsiteX11" fmla="*/ 23849 w 490006"/>
              <a:gd name="connsiteY11" fmla="*/ 481871 h 607498"/>
              <a:gd name="connsiteX12" fmla="*/ 24240 w 490006"/>
              <a:gd name="connsiteY12" fmla="*/ 482001 h 607498"/>
              <a:gd name="connsiteX13" fmla="*/ 129281 w 490006"/>
              <a:gd name="connsiteY13" fmla="*/ 498931 h 607498"/>
              <a:gd name="connsiteX14" fmla="*/ 157431 w 490006"/>
              <a:gd name="connsiteY14" fmla="*/ 497890 h 607498"/>
              <a:gd name="connsiteX15" fmla="*/ 157431 w 490006"/>
              <a:gd name="connsiteY15" fmla="*/ 498020 h 607498"/>
              <a:gd name="connsiteX16" fmla="*/ 157301 w 490006"/>
              <a:gd name="connsiteY16" fmla="*/ 498931 h 607498"/>
              <a:gd name="connsiteX17" fmla="*/ 157301 w 490006"/>
              <a:gd name="connsiteY17" fmla="*/ 551415 h 607498"/>
              <a:gd name="connsiteX18" fmla="*/ 129151 w 490006"/>
              <a:gd name="connsiteY18" fmla="*/ 552457 h 607498"/>
              <a:gd name="connsiteX19" fmla="*/ 0 w 490006"/>
              <a:gd name="connsiteY19" fmla="*/ 511043 h 607498"/>
              <a:gd name="connsiteX20" fmla="*/ 433200 w 490006"/>
              <a:gd name="connsiteY20" fmla="*/ 453101 h 607498"/>
              <a:gd name="connsiteX21" fmla="*/ 433200 w 490006"/>
              <a:gd name="connsiteY21" fmla="*/ 495166 h 607498"/>
              <a:gd name="connsiteX22" fmla="*/ 303865 w 490006"/>
              <a:gd name="connsiteY22" fmla="*/ 536580 h 607498"/>
              <a:gd name="connsiteX23" fmla="*/ 174790 w 490006"/>
              <a:gd name="connsiteY23" fmla="*/ 496208 h 607498"/>
              <a:gd name="connsiteX24" fmla="*/ 174790 w 490006"/>
              <a:gd name="connsiteY24" fmla="*/ 488394 h 607498"/>
              <a:gd name="connsiteX25" fmla="*/ 174790 w 490006"/>
              <a:gd name="connsiteY25" fmla="*/ 453231 h 607498"/>
              <a:gd name="connsiteX26" fmla="*/ 303865 w 490006"/>
              <a:gd name="connsiteY26" fmla="*/ 483054 h 607498"/>
              <a:gd name="connsiteX27" fmla="*/ 433200 w 490006"/>
              <a:gd name="connsiteY27" fmla="*/ 453101 h 607498"/>
              <a:gd name="connsiteX28" fmla="*/ 0 w 490006"/>
              <a:gd name="connsiteY28" fmla="*/ 398201 h 607498"/>
              <a:gd name="connsiteX29" fmla="*/ 61774 w 490006"/>
              <a:gd name="connsiteY29" fmla="*/ 421900 h 607498"/>
              <a:gd name="connsiteX30" fmla="*/ 62034 w 490006"/>
              <a:gd name="connsiteY30" fmla="*/ 421900 h 607498"/>
              <a:gd name="connsiteX31" fmla="*/ 129281 w 490006"/>
              <a:gd name="connsiteY31" fmla="*/ 428020 h 607498"/>
              <a:gd name="connsiteX32" fmla="*/ 157431 w 490006"/>
              <a:gd name="connsiteY32" fmla="*/ 426979 h 607498"/>
              <a:gd name="connsiteX33" fmla="*/ 157431 w 490006"/>
              <a:gd name="connsiteY33" fmla="*/ 427239 h 607498"/>
              <a:gd name="connsiteX34" fmla="*/ 157301 w 490006"/>
              <a:gd name="connsiteY34" fmla="*/ 428020 h 607498"/>
              <a:gd name="connsiteX35" fmla="*/ 157301 w 490006"/>
              <a:gd name="connsiteY35" fmla="*/ 480497 h 607498"/>
              <a:gd name="connsiteX36" fmla="*/ 129151 w 490006"/>
              <a:gd name="connsiteY36" fmla="*/ 481539 h 607498"/>
              <a:gd name="connsiteX37" fmla="*/ 30366 w 490006"/>
              <a:gd name="connsiteY37" fmla="*/ 465783 h 607498"/>
              <a:gd name="connsiteX38" fmla="*/ 30235 w 490006"/>
              <a:gd name="connsiteY38" fmla="*/ 465783 h 607498"/>
              <a:gd name="connsiteX39" fmla="*/ 131 w 490006"/>
              <a:gd name="connsiteY39" fmla="*/ 440130 h 607498"/>
              <a:gd name="connsiteX40" fmla="*/ 0 w 490006"/>
              <a:gd name="connsiteY40" fmla="*/ 439219 h 607498"/>
              <a:gd name="connsiteX41" fmla="*/ 174790 w 490006"/>
              <a:gd name="connsiteY41" fmla="*/ 382324 h 607498"/>
              <a:gd name="connsiteX42" fmla="*/ 303995 w 490006"/>
              <a:gd name="connsiteY42" fmla="*/ 412118 h 607498"/>
              <a:gd name="connsiteX43" fmla="*/ 433200 w 490006"/>
              <a:gd name="connsiteY43" fmla="*/ 382324 h 607498"/>
              <a:gd name="connsiteX44" fmla="*/ 433200 w 490006"/>
              <a:gd name="connsiteY44" fmla="*/ 424218 h 607498"/>
              <a:gd name="connsiteX45" fmla="*/ 303865 w 490006"/>
              <a:gd name="connsiteY45" fmla="*/ 465591 h 607498"/>
              <a:gd name="connsiteX46" fmla="*/ 174790 w 490006"/>
              <a:gd name="connsiteY46" fmla="*/ 425389 h 607498"/>
              <a:gd name="connsiteX47" fmla="*/ 174790 w 490006"/>
              <a:gd name="connsiteY47" fmla="*/ 417582 h 607498"/>
              <a:gd name="connsiteX48" fmla="*/ 174790 w 490006"/>
              <a:gd name="connsiteY48" fmla="*/ 417452 h 607498"/>
              <a:gd name="connsiteX49" fmla="*/ 489865 w 490006"/>
              <a:gd name="connsiteY49" fmla="*/ 354874 h 607498"/>
              <a:gd name="connsiteX50" fmla="*/ 489865 w 490006"/>
              <a:gd name="connsiteY50" fmla="*/ 397184 h 607498"/>
              <a:gd name="connsiteX51" fmla="*/ 450419 w 490006"/>
              <a:gd name="connsiteY51" fmla="*/ 426216 h 607498"/>
              <a:gd name="connsiteX52" fmla="*/ 450549 w 490006"/>
              <a:gd name="connsiteY52" fmla="*/ 424263 h 607498"/>
              <a:gd name="connsiteX53" fmla="*/ 450549 w 490006"/>
              <a:gd name="connsiteY53" fmla="*/ 373100 h 607498"/>
              <a:gd name="connsiteX54" fmla="*/ 489865 w 490006"/>
              <a:gd name="connsiteY54" fmla="*/ 354874 h 607498"/>
              <a:gd name="connsiteX55" fmla="*/ 302952 w 490006"/>
              <a:gd name="connsiteY55" fmla="*/ 333376 h 607498"/>
              <a:gd name="connsiteX56" fmla="*/ 290045 w 490006"/>
              <a:gd name="connsiteY56" fmla="*/ 333766 h 607498"/>
              <a:gd name="connsiteX57" fmla="*/ 287307 w 490006"/>
              <a:gd name="connsiteY57" fmla="*/ 334938 h 607498"/>
              <a:gd name="connsiteX58" fmla="*/ 288741 w 490006"/>
              <a:gd name="connsiteY58" fmla="*/ 337671 h 607498"/>
              <a:gd name="connsiteX59" fmla="*/ 271531 w 490006"/>
              <a:gd name="connsiteY59" fmla="*/ 347043 h 607498"/>
              <a:gd name="connsiteX60" fmla="*/ 307646 w 490006"/>
              <a:gd name="connsiteY60" fmla="*/ 356935 h 607498"/>
              <a:gd name="connsiteX61" fmla="*/ 325377 w 490006"/>
              <a:gd name="connsiteY61" fmla="*/ 360320 h 607498"/>
              <a:gd name="connsiteX62" fmla="*/ 312209 w 490006"/>
              <a:gd name="connsiteY62" fmla="*/ 363053 h 607498"/>
              <a:gd name="connsiteX63" fmla="*/ 293043 w 490006"/>
              <a:gd name="connsiteY63" fmla="*/ 360971 h 607498"/>
              <a:gd name="connsiteX64" fmla="*/ 290566 w 490006"/>
              <a:gd name="connsiteY64" fmla="*/ 360710 h 607498"/>
              <a:gd name="connsiteX65" fmla="*/ 288480 w 490006"/>
              <a:gd name="connsiteY65" fmla="*/ 361101 h 607498"/>
              <a:gd name="connsiteX66" fmla="*/ 280658 w 490006"/>
              <a:gd name="connsiteY66" fmla="*/ 364485 h 607498"/>
              <a:gd name="connsiteX67" fmla="*/ 281309 w 490006"/>
              <a:gd name="connsiteY67" fmla="*/ 366047 h 607498"/>
              <a:gd name="connsiteX68" fmla="*/ 305429 w 490006"/>
              <a:gd name="connsiteY68" fmla="*/ 369691 h 607498"/>
              <a:gd name="connsiteX69" fmla="*/ 306733 w 490006"/>
              <a:gd name="connsiteY69" fmla="*/ 372295 h 607498"/>
              <a:gd name="connsiteX70" fmla="*/ 310514 w 490006"/>
              <a:gd name="connsiteY70" fmla="*/ 373336 h 607498"/>
              <a:gd name="connsiteX71" fmla="*/ 323422 w 490006"/>
              <a:gd name="connsiteY71" fmla="*/ 372946 h 607498"/>
              <a:gd name="connsiteX72" fmla="*/ 326160 w 490006"/>
              <a:gd name="connsiteY72" fmla="*/ 371774 h 607498"/>
              <a:gd name="connsiteX73" fmla="*/ 324856 w 490006"/>
              <a:gd name="connsiteY73" fmla="*/ 369301 h 607498"/>
              <a:gd name="connsiteX74" fmla="*/ 344804 w 490006"/>
              <a:gd name="connsiteY74" fmla="*/ 359799 h 607498"/>
              <a:gd name="connsiteX75" fmla="*/ 309993 w 490006"/>
              <a:gd name="connsiteY75" fmla="*/ 350297 h 607498"/>
              <a:gd name="connsiteX76" fmla="*/ 290957 w 490006"/>
              <a:gd name="connsiteY76" fmla="*/ 346522 h 607498"/>
              <a:gd name="connsiteX77" fmla="*/ 304647 w 490006"/>
              <a:gd name="connsiteY77" fmla="*/ 343529 h 607498"/>
              <a:gd name="connsiteX78" fmla="*/ 320684 w 490006"/>
              <a:gd name="connsiteY78" fmla="*/ 344570 h 607498"/>
              <a:gd name="connsiteX79" fmla="*/ 324986 w 490006"/>
              <a:gd name="connsiteY79" fmla="*/ 344179 h 607498"/>
              <a:gd name="connsiteX80" fmla="*/ 330071 w 490006"/>
              <a:gd name="connsiteY80" fmla="*/ 340144 h 607498"/>
              <a:gd name="connsiteX81" fmla="*/ 328246 w 490006"/>
              <a:gd name="connsiteY81" fmla="*/ 338713 h 607498"/>
              <a:gd name="connsiteX82" fmla="*/ 308037 w 490006"/>
              <a:gd name="connsiteY82" fmla="*/ 336760 h 607498"/>
              <a:gd name="connsiteX83" fmla="*/ 306864 w 490006"/>
              <a:gd name="connsiteY83" fmla="*/ 334417 h 607498"/>
              <a:gd name="connsiteX84" fmla="*/ 302952 w 490006"/>
              <a:gd name="connsiteY84" fmla="*/ 333376 h 607498"/>
              <a:gd name="connsiteX85" fmla="*/ 0 w 490006"/>
              <a:gd name="connsiteY85" fmla="*/ 327283 h 607498"/>
              <a:gd name="connsiteX86" fmla="*/ 43919 w 490006"/>
              <a:gd name="connsiteY86" fmla="*/ 346674 h 607498"/>
              <a:gd name="connsiteX87" fmla="*/ 102435 w 490006"/>
              <a:gd name="connsiteY87" fmla="*/ 356174 h 607498"/>
              <a:gd name="connsiteX88" fmla="*/ 129281 w 490006"/>
              <a:gd name="connsiteY88" fmla="*/ 357215 h 607498"/>
              <a:gd name="connsiteX89" fmla="*/ 143747 w 490006"/>
              <a:gd name="connsiteY89" fmla="*/ 356955 h 607498"/>
              <a:gd name="connsiteX90" fmla="*/ 151306 w 490006"/>
              <a:gd name="connsiteY90" fmla="*/ 356564 h 607498"/>
              <a:gd name="connsiteX91" fmla="*/ 157431 w 490006"/>
              <a:gd name="connsiteY91" fmla="*/ 356304 h 607498"/>
              <a:gd name="connsiteX92" fmla="*/ 157301 w 490006"/>
              <a:gd name="connsiteY92" fmla="*/ 363201 h 607498"/>
              <a:gd name="connsiteX93" fmla="*/ 157301 w 490006"/>
              <a:gd name="connsiteY93" fmla="*/ 378037 h 607498"/>
              <a:gd name="connsiteX94" fmla="*/ 157301 w 490006"/>
              <a:gd name="connsiteY94" fmla="*/ 407188 h 607498"/>
              <a:gd name="connsiteX95" fmla="*/ 157301 w 490006"/>
              <a:gd name="connsiteY95" fmla="*/ 409531 h 607498"/>
              <a:gd name="connsiteX96" fmla="*/ 143356 w 490006"/>
              <a:gd name="connsiteY96" fmla="*/ 410442 h 607498"/>
              <a:gd name="connsiteX97" fmla="*/ 111166 w 490006"/>
              <a:gd name="connsiteY97" fmla="*/ 410181 h 607498"/>
              <a:gd name="connsiteX98" fmla="*/ 49654 w 490006"/>
              <a:gd name="connsiteY98" fmla="*/ 401202 h 607498"/>
              <a:gd name="connsiteX99" fmla="*/ 9514 w 490006"/>
              <a:gd name="connsiteY99" fmla="*/ 383373 h 607498"/>
              <a:gd name="connsiteX100" fmla="*/ 1303 w 490006"/>
              <a:gd name="connsiteY100" fmla="*/ 374133 h 607498"/>
              <a:gd name="connsiteX101" fmla="*/ 0 w 490006"/>
              <a:gd name="connsiteY101" fmla="*/ 366975 h 607498"/>
              <a:gd name="connsiteX102" fmla="*/ 0 w 490006"/>
              <a:gd name="connsiteY102" fmla="*/ 327283 h 607498"/>
              <a:gd name="connsiteX103" fmla="*/ 303995 w 490006"/>
              <a:gd name="connsiteY103" fmla="*/ 311899 h 607498"/>
              <a:gd name="connsiteX104" fmla="*/ 433200 w 490006"/>
              <a:gd name="connsiteY104" fmla="*/ 353291 h 607498"/>
              <a:gd name="connsiteX105" fmla="*/ 303995 w 490006"/>
              <a:gd name="connsiteY105" fmla="*/ 394813 h 607498"/>
              <a:gd name="connsiteX106" fmla="*/ 174790 w 490006"/>
              <a:gd name="connsiteY106" fmla="*/ 353291 h 607498"/>
              <a:gd name="connsiteX107" fmla="*/ 303995 w 490006"/>
              <a:gd name="connsiteY107" fmla="*/ 311899 h 607498"/>
              <a:gd name="connsiteX108" fmla="*/ 489865 w 490006"/>
              <a:gd name="connsiteY108" fmla="*/ 282967 h 607498"/>
              <a:gd name="connsiteX109" fmla="*/ 489865 w 490006"/>
              <a:gd name="connsiteY109" fmla="*/ 325954 h 607498"/>
              <a:gd name="connsiteX110" fmla="*/ 450504 w 490006"/>
              <a:gd name="connsiteY110" fmla="*/ 354873 h 607498"/>
              <a:gd name="connsiteX111" fmla="*/ 450635 w 490006"/>
              <a:gd name="connsiteY111" fmla="*/ 353310 h 607498"/>
              <a:gd name="connsiteX112" fmla="*/ 405539 w 490006"/>
              <a:gd name="connsiteY112" fmla="*/ 310192 h 607498"/>
              <a:gd name="connsiteX113" fmla="*/ 489865 w 490006"/>
              <a:gd name="connsiteY113" fmla="*/ 282967 h 607498"/>
              <a:gd name="connsiteX114" fmla="*/ 231525 w 490006"/>
              <a:gd name="connsiteY114" fmla="*/ 282967 h 607498"/>
              <a:gd name="connsiteX115" fmla="*/ 259116 w 490006"/>
              <a:gd name="connsiteY115" fmla="*/ 297322 h 607498"/>
              <a:gd name="connsiteX116" fmla="*/ 231525 w 490006"/>
              <a:gd name="connsiteY116" fmla="*/ 302020 h 607498"/>
              <a:gd name="connsiteX117" fmla="*/ 125663 w 490006"/>
              <a:gd name="connsiteY117" fmla="*/ 272560 h 607498"/>
              <a:gd name="connsiteX118" fmla="*/ 112759 w 490006"/>
              <a:gd name="connsiteY118" fmla="*/ 272820 h 607498"/>
              <a:gd name="connsiteX119" fmla="*/ 110021 w 490006"/>
              <a:gd name="connsiteY119" fmla="*/ 273993 h 607498"/>
              <a:gd name="connsiteX120" fmla="*/ 111455 w 490006"/>
              <a:gd name="connsiteY120" fmla="*/ 276728 h 607498"/>
              <a:gd name="connsiteX121" fmla="*/ 94250 w 490006"/>
              <a:gd name="connsiteY121" fmla="*/ 286107 h 607498"/>
              <a:gd name="connsiteX122" fmla="*/ 130355 w 490006"/>
              <a:gd name="connsiteY122" fmla="*/ 296137 h 607498"/>
              <a:gd name="connsiteX123" fmla="*/ 148082 w 490006"/>
              <a:gd name="connsiteY123" fmla="*/ 299393 h 607498"/>
              <a:gd name="connsiteX124" fmla="*/ 134917 w 490006"/>
              <a:gd name="connsiteY124" fmla="*/ 302259 h 607498"/>
              <a:gd name="connsiteX125" fmla="*/ 115756 w 490006"/>
              <a:gd name="connsiteY125" fmla="*/ 300175 h 607498"/>
              <a:gd name="connsiteX126" fmla="*/ 113280 w 490006"/>
              <a:gd name="connsiteY126" fmla="*/ 299914 h 607498"/>
              <a:gd name="connsiteX127" fmla="*/ 111194 w 490006"/>
              <a:gd name="connsiteY127" fmla="*/ 300175 h 607498"/>
              <a:gd name="connsiteX128" fmla="*/ 103374 w 490006"/>
              <a:gd name="connsiteY128" fmla="*/ 303561 h 607498"/>
              <a:gd name="connsiteX129" fmla="*/ 104025 w 490006"/>
              <a:gd name="connsiteY129" fmla="*/ 305124 h 607498"/>
              <a:gd name="connsiteX130" fmla="*/ 128139 w 490006"/>
              <a:gd name="connsiteY130" fmla="*/ 308772 h 607498"/>
              <a:gd name="connsiteX131" fmla="*/ 129443 w 490006"/>
              <a:gd name="connsiteY131" fmla="*/ 311377 h 607498"/>
              <a:gd name="connsiteX132" fmla="*/ 133223 w 490006"/>
              <a:gd name="connsiteY132" fmla="*/ 312419 h 607498"/>
              <a:gd name="connsiteX133" fmla="*/ 146127 w 490006"/>
              <a:gd name="connsiteY133" fmla="*/ 312158 h 607498"/>
              <a:gd name="connsiteX134" fmla="*/ 148864 w 490006"/>
              <a:gd name="connsiteY134" fmla="*/ 310986 h 607498"/>
              <a:gd name="connsiteX135" fmla="*/ 147560 w 490006"/>
              <a:gd name="connsiteY135" fmla="*/ 308511 h 607498"/>
              <a:gd name="connsiteX136" fmla="*/ 167503 w 490006"/>
              <a:gd name="connsiteY136" fmla="*/ 299002 h 607498"/>
              <a:gd name="connsiteX137" fmla="*/ 132701 w 490006"/>
              <a:gd name="connsiteY137" fmla="*/ 289493 h 607498"/>
              <a:gd name="connsiteX138" fmla="*/ 113671 w 490006"/>
              <a:gd name="connsiteY138" fmla="*/ 285586 h 607498"/>
              <a:gd name="connsiteX139" fmla="*/ 127357 w 490006"/>
              <a:gd name="connsiteY139" fmla="*/ 282720 h 607498"/>
              <a:gd name="connsiteX140" fmla="*/ 143389 w 490006"/>
              <a:gd name="connsiteY140" fmla="*/ 283762 h 607498"/>
              <a:gd name="connsiteX141" fmla="*/ 147691 w 490006"/>
              <a:gd name="connsiteY141" fmla="*/ 283241 h 607498"/>
              <a:gd name="connsiteX142" fmla="*/ 152774 w 490006"/>
              <a:gd name="connsiteY142" fmla="*/ 279333 h 607498"/>
              <a:gd name="connsiteX143" fmla="*/ 150949 w 490006"/>
              <a:gd name="connsiteY143" fmla="*/ 277770 h 607498"/>
              <a:gd name="connsiteX144" fmla="*/ 130746 w 490006"/>
              <a:gd name="connsiteY144" fmla="*/ 275947 h 607498"/>
              <a:gd name="connsiteX145" fmla="*/ 129573 w 490006"/>
              <a:gd name="connsiteY145" fmla="*/ 273602 h 607498"/>
              <a:gd name="connsiteX146" fmla="*/ 125663 w 490006"/>
              <a:gd name="connsiteY146" fmla="*/ 272560 h 607498"/>
              <a:gd name="connsiteX147" fmla="*/ 129312 w 490006"/>
              <a:gd name="connsiteY147" fmla="*/ 256929 h 607498"/>
              <a:gd name="connsiteX148" fmla="*/ 211690 w 490006"/>
              <a:gd name="connsiteY148" fmla="*/ 267089 h 607498"/>
              <a:gd name="connsiteX149" fmla="*/ 214166 w 490006"/>
              <a:gd name="connsiteY149" fmla="*/ 267480 h 607498"/>
              <a:gd name="connsiteX150" fmla="*/ 214166 w 490006"/>
              <a:gd name="connsiteY150" fmla="*/ 306427 h 607498"/>
              <a:gd name="connsiteX151" fmla="*/ 161638 w 490006"/>
              <a:gd name="connsiteY151" fmla="*/ 338340 h 607498"/>
              <a:gd name="connsiteX152" fmla="*/ 129312 w 490006"/>
              <a:gd name="connsiteY152" fmla="*/ 339773 h 607498"/>
              <a:gd name="connsiteX153" fmla="*/ 141 w 490006"/>
              <a:gd name="connsiteY153" fmla="*/ 298351 h 607498"/>
              <a:gd name="connsiteX154" fmla="*/ 129312 w 490006"/>
              <a:gd name="connsiteY154" fmla="*/ 256929 h 607498"/>
              <a:gd name="connsiteX155" fmla="*/ 489865 w 490006"/>
              <a:gd name="connsiteY155" fmla="*/ 212049 h 607498"/>
              <a:gd name="connsiteX156" fmla="*/ 489865 w 490006"/>
              <a:gd name="connsiteY156" fmla="*/ 254084 h 607498"/>
              <a:gd name="connsiteX157" fmla="*/ 360695 w 490006"/>
              <a:gd name="connsiteY157" fmla="*/ 295598 h 607498"/>
              <a:gd name="connsiteX158" fmla="*/ 231525 w 490006"/>
              <a:gd name="connsiteY158" fmla="*/ 254084 h 607498"/>
              <a:gd name="connsiteX159" fmla="*/ 231525 w 490006"/>
              <a:gd name="connsiteY159" fmla="*/ 212179 h 607498"/>
              <a:gd name="connsiteX160" fmla="*/ 360695 w 490006"/>
              <a:gd name="connsiteY160" fmla="*/ 241981 h 607498"/>
              <a:gd name="connsiteX161" fmla="*/ 489865 w 490006"/>
              <a:gd name="connsiteY161" fmla="*/ 212049 h 607498"/>
              <a:gd name="connsiteX162" fmla="*/ 231525 w 490006"/>
              <a:gd name="connsiteY162" fmla="*/ 141201 h 607498"/>
              <a:gd name="connsiteX163" fmla="*/ 292135 w 490006"/>
              <a:gd name="connsiteY163" fmla="*/ 164513 h 607498"/>
              <a:gd name="connsiteX164" fmla="*/ 360826 w 490006"/>
              <a:gd name="connsiteY164" fmla="*/ 171154 h 607498"/>
              <a:gd name="connsiteX165" fmla="*/ 489865 w 490006"/>
              <a:gd name="connsiteY165" fmla="*/ 141201 h 607498"/>
              <a:gd name="connsiteX166" fmla="*/ 489865 w 490006"/>
              <a:gd name="connsiteY166" fmla="*/ 183136 h 607498"/>
              <a:gd name="connsiteX167" fmla="*/ 360695 w 490006"/>
              <a:gd name="connsiteY167" fmla="*/ 224680 h 607498"/>
              <a:gd name="connsiteX168" fmla="*/ 231525 w 490006"/>
              <a:gd name="connsiteY168" fmla="*/ 183136 h 607498"/>
              <a:gd name="connsiteX169" fmla="*/ 231525 w 490006"/>
              <a:gd name="connsiteY169" fmla="*/ 70283 h 607498"/>
              <a:gd name="connsiteX170" fmla="*/ 360826 w 490006"/>
              <a:gd name="connsiteY170" fmla="*/ 100236 h 607498"/>
              <a:gd name="connsiteX171" fmla="*/ 489865 w 490006"/>
              <a:gd name="connsiteY171" fmla="*/ 70413 h 607498"/>
              <a:gd name="connsiteX172" fmla="*/ 489865 w 490006"/>
              <a:gd name="connsiteY172" fmla="*/ 112348 h 607498"/>
              <a:gd name="connsiteX173" fmla="*/ 360695 w 490006"/>
              <a:gd name="connsiteY173" fmla="*/ 153762 h 607498"/>
              <a:gd name="connsiteX174" fmla="*/ 295393 w 490006"/>
              <a:gd name="connsiteY174" fmla="*/ 147641 h 607498"/>
              <a:gd name="connsiteX175" fmla="*/ 231656 w 490006"/>
              <a:gd name="connsiteY175" fmla="*/ 112348 h 607498"/>
              <a:gd name="connsiteX176" fmla="*/ 231525 w 490006"/>
              <a:gd name="connsiteY176" fmla="*/ 111306 h 607498"/>
              <a:gd name="connsiteX177" fmla="*/ 355101 w 490006"/>
              <a:gd name="connsiteY177" fmla="*/ 17963 h 607498"/>
              <a:gd name="connsiteX178" fmla="*/ 342197 w 490006"/>
              <a:gd name="connsiteY178" fmla="*/ 18223 h 607498"/>
              <a:gd name="connsiteX179" fmla="*/ 339460 w 490006"/>
              <a:gd name="connsiteY179" fmla="*/ 19394 h 607498"/>
              <a:gd name="connsiteX180" fmla="*/ 340894 w 490006"/>
              <a:gd name="connsiteY180" fmla="*/ 22128 h 607498"/>
              <a:gd name="connsiteX181" fmla="*/ 323688 w 490006"/>
              <a:gd name="connsiteY181" fmla="*/ 31500 h 607498"/>
              <a:gd name="connsiteX182" fmla="*/ 359794 w 490006"/>
              <a:gd name="connsiteY182" fmla="*/ 41522 h 607498"/>
              <a:gd name="connsiteX183" fmla="*/ 377520 w 490006"/>
              <a:gd name="connsiteY183" fmla="*/ 44776 h 607498"/>
              <a:gd name="connsiteX184" fmla="*/ 364356 w 490006"/>
              <a:gd name="connsiteY184" fmla="*/ 47640 h 607498"/>
              <a:gd name="connsiteX185" fmla="*/ 345195 w 490006"/>
              <a:gd name="connsiteY185" fmla="*/ 45557 h 607498"/>
              <a:gd name="connsiteX186" fmla="*/ 342719 w 490006"/>
              <a:gd name="connsiteY186" fmla="*/ 45297 h 607498"/>
              <a:gd name="connsiteX187" fmla="*/ 340633 w 490006"/>
              <a:gd name="connsiteY187" fmla="*/ 45687 h 607498"/>
              <a:gd name="connsiteX188" fmla="*/ 332812 w 490006"/>
              <a:gd name="connsiteY188" fmla="*/ 48941 h 607498"/>
              <a:gd name="connsiteX189" fmla="*/ 333464 w 490006"/>
              <a:gd name="connsiteY189" fmla="*/ 50503 h 607498"/>
              <a:gd name="connsiteX190" fmla="*/ 357578 w 490006"/>
              <a:gd name="connsiteY190" fmla="*/ 54278 h 607498"/>
              <a:gd name="connsiteX191" fmla="*/ 358881 w 490006"/>
              <a:gd name="connsiteY191" fmla="*/ 56751 h 607498"/>
              <a:gd name="connsiteX192" fmla="*/ 362661 w 490006"/>
              <a:gd name="connsiteY192" fmla="*/ 57792 h 607498"/>
              <a:gd name="connsiteX193" fmla="*/ 375565 w 490006"/>
              <a:gd name="connsiteY193" fmla="*/ 57532 h 607498"/>
              <a:gd name="connsiteX194" fmla="*/ 378302 w 490006"/>
              <a:gd name="connsiteY194" fmla="*/ 56361 h 607498"/>
              <a:gd name="connsiteX195" fmla="*/ 376999 w 490006"/>
              <a:gd name="connsiteY195" fmla="*/ 53888 h 607498"/>
              <a:gd name="connsiteX196" fmla="*/ 396941 w 490006"/>
              <a:gd name="connsiteY196" fmla="*/ 44386 h 607498"/>
              <a:gd name="connsiteX197" fmla="*/ 362140 w 490006"/>
              <a:gd name="connsiteY197" fmla="*/ 34884 h 607498"/>
              <a:gd name="connsiteX198" fmla="*/ 343110 w 490006"/>
              <a:gd name="connsiteY198" fmla="*/ 31109 h 607498"/>
              <a:gd name="connsiteX199" fmla="*/ 356796 w 490006"/>
              <a:gd name="connsiteY199" fmla="*/ 28115 h 607498"/>
              <a:gd name="connsiteX200" fmla="*/ 372828 w 490006"/>
              <a:gd name="connsiteY200" fmla="*/ 29157 h 607498"/>
              <a:gd name="connsiteX201" fmla="*/ 377129 w 490006"/>
              <a:gd name="connsiteY201" fmla="*/ 28636 h 607498"/>
              <a:gd name="connsiteX202" fmla="*/ 382213 w 490006"/>
              <a:gd name="connsiteY202" fmla="*/ 24731 h 607498"/>
              <a:gd name="connsiteX203" fmla="*/ 380388 w 490006"/>
              <a:gd name="connsiteY203" fmla="*/ 23169 h 607498"/>
              <a:gd name="connsiteX204" fmla="*/ 360185 w 490006"/>
              <a:gd name="connsiteY204" fmla="*/ 21347 h 607498"/>
              <a:gd name="connsiteX205" fmla="*/ 359011 w 490006"/>
              <a:gd name="connsiteY205" fmla="*/ 19004 h 607498"/>
              <a:gd name="connsiteX206" fmla="*/ 355101 w 490006"/>
              <a:gd name="connsiteY206" fmla="*/ 17963 h 607498"/>
              <a:gd name="connsiteX207" fmla="*/ 360836 w 490006"/>
              <a:gd name="connsiteY207" fmla="*/ 0 h 607498"/>
              <a:gd name="connsiteX208" fmla="*/ 490006 w 490006"/>
              <a:gd name="connsiteY208" fmla="*/ 41392 h 607498"/>
              <a:gd name="connsiteX209" fmla="*/ 360836 w 490006"/>
              <a:gd name="connsiteY209" fmla="*/ 82914 h 607498"/>
              <a:gd name="connsiteX210" fmla="*/ 231666 w 490006"/>
              <a:gd name="connsiteY210" fmla="*/ 41392 h 607498"/>
              <a:gd name="connsiteX211" fmla="*/ 360836 w 490006"/>
              <a:gd name="connsiteY211" fmla="*/ 0 h 607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</a:cxnLst>
            <a:rect l="l" t="t" r="r" b="b"/>
            <a:pathLst>
              <a:path w="490006" h="607498">
                <a:moveTo>
                  <a:pt x="433201" y="523949"/>
                </a:moveTo>
                <a:lnTo>
                  <a:pt x="433201" y="565984"/>
                </a:lnTo>
                <a:cubicBezTo>
                  <a:pt x="433201" y="583292"/>
                  <a:pt x="383916" y="607498"/>
                  <a:pt x="303860" y="607498"/>
                </a:cubicBezTo>
                <a:cubicBezTo>
                  <a:pt x="223804" y="607498"/>
                  <a:pt x="174649" y="583292"/>
                  <a:pt x="174649" y="565984"/>
                </a:cubicBezTo>
                <a:lnTo>
                  <a:pt x="174649" y="560518"/>
                </a:lnTo>
                <a:cubicBezTo>
                  <a:pt x="174780" y="560258"/>
                  <a:pt x="174780" y="559997"/>
                  <a:pt x="174780" y="559737"/>
                </a:cubicBezTo>
                <a:cubicBezTo>
                  <a:pt x="174780" y="559607"/>
                  <a:pt x="174780" y="559477"/>
                  <a:pt x="174780" y="559347"/>
                </a:cubicBezTo>
                <a:lnTo>
                  <a:pt x="174780" y="524079"/>
                </a:lnTo>
                <a:cubicBezTo>
                  <a:pt x="201248" y="543600"/>
                  <a:pt x="253662" y="553881"/>
                  <a:pt x="303860" y="553881"/>
                </a:cubicBezTo>
                <a:cubicBezTo>
                  <a:pt x="354188" y="553881"/>
                  <a:pt x="406864" y="543600"/>
                  <a:pt x="433201" y="523949"/>
                </a:cubicBezTo>
                <a:close/>
                <a:moveTo>
                  <a:pt x="0" y="468978"/>
                </a:moveTo>
                <a:cubicBezTo>
                  <a:pt x="5865" y="473406"/>
                  <a:pt x="13684" y="477834"/>
                  <a:pt x="23849" y="481871"/>
                </a:cubicBezTo>
                <a:cubicBezTo>
                  <a:pt x="23980" y="481871"/>
                  <a:pt x="24110" y="482001"/>
                  <a:pt x="24240" y="482001"/>
                </a:cubicBezTo>
                <a:cubicBezTo>
                  <a:pt x="51348" y="492811"/>
                  <a:pt x="89533" y="498931"/>
                  <a:pt x="129281" y="498931"/>
                </a:cubicBezTo>
                <a:cubicBezTo>
                  <a:pt x="138665" y="498931"/>
                  <a:pt x="148178" y="498541"/>
                  <a:pt x="157431" y="497890"/>
                </a:cubicBezTo>
                <a:lnTo>
                  <a:pt x="157431" y="498020"/>
                </a:lnTo>
                <a:cubicBezTo>
                  <a:pt x="157431" y="498411"/>
                  <a:pt x="157301" y="498671"/>
                  <a:pt x="157301" y="498931"/>
                </a:cubicBezTo>
                <a:lnTo>
                  <a:pt x="157301" y="551415"/>
                </a:lnTo>
                <a:cubicBezTo>
                  <a:pt x="148048" y="552066"/>
                  <a:pt x="138665" y="552457"/>
                  <a:pt x="129151" y="552457"/>
                </a:cubicBezTo>
                <a:cubicBezTo>
                  <a:pt x="49132" y="552457"/>
                  <a:pt x="0" y="528364"/>
                  <a:pt x="0" y="511043"/>
                </a:cubicBezTo>
                <a:close/>
                <a:moveTo>
                  <a:pt x="433200" y="453101"/>
                </a:moveTo>
                <a:lnTo>
                  <a:pt x="433200" y="495166"/>
                </a:lnTo>
                <a:cubicBezTo>
                  <a:pt x="433200" y="512357"/>
                  <a:pt x="383917" y="536580"/>
                  <a:pt x="303865" y="536580"/>
                </a:cubicBezTo>
                <a:cubicBezTo>
                  <a:pt x="225638" y="536580"/>
                  <a:pt x="176876" y="513399"/>
                  <a:pt x="174790" y="496208"/>
                </a:cubicBezTo>
                <a:lnTo>
                  <a:pt x="174790" y="488394"/>
                </a:lnTo>
                <a:lnTo>
                  <a:pt x="174790" y="453231"/>
                </a:lnTo>
                <a:cubicBezTo>
                  <a:pt x="201257" y="472766"/>
                  <a:pt x="253669" y="483054"/>
                  <a:pt x="303865" y="483054"/>
                </a:cubicBezTo>
                <a:cubicBezTo>
                  <a:pt x="354191" y="483054"/>
                  <a:pt x="406864" y="472636"/>
                  <a:pt x="433200" y="453101"/>
                </a:cubicBezTo>
                <a:close/>
                <a:moveTo>
                  <a:pt x="0" y="398201"/>
                </a:moveTo>
                <a:cubicBezTo>
                  <a:pt x="13554" y="408358"/>
                  <a:pt x="34536" y="416431"/>
                  <a:pt x="61774" y="421900"/>
                </a:cubicBezTo>
                <a:cubicBezTo>
                  <a:pt x="61904" y="421900"/>
                  <a:pt x="61904" y="421900"/>
                  <a:pt x="62034" y="421900"/>
                </a:cubicBezTo>
                <a:cubicBezTo>
                  <a:pt x="82495" y="425937"/>
                  <a:pt x="105823" y="428020"/>
                  <a:pt x="129281" y="428020"/>
                </a:cubicBezTo>
                <a:cubicBezTo>
                  <a:pt x="138665" y="428020"/>
                  <a:pt x="148178" y="427760"/>
                  <a:pt x="157431" y="426979"/>
                </a:cubicBezTo>
                <a:lnTo>
                  <a:pt x="157431" y="427239"/>
                </a:lnTo>
                <a:cubicBezTo>
                  <a:pt x="157431" y="427500"/>
                  <a:pt x="157301" y="427760"/>
                  <a:pt x="157301" y="428020"/>
                </a:cubicBezTo>
                <a:lnTo>
                  <a:pt x="157301" y="480497"/>
                </a:lnTo>
                <a:cubicBezTo>
                  <a:pt x="148048" y="481279"/>
                  <a:pt x="138665" y="481539"/>
                  <a:pt x="129151" y="481539"/>
                </a:cubicBezTo>
                <a:cubicBezTo>
                  <a:pt x="91487" y="481539"/>
                  <a:pt x="55518" y="475810"/>
                  <a:pt x="30366" y="465783"/>
                </a:cubicBezTo>
                <a:cubicBezTo>
                  <a:pt x="30366" y="465783"/>
                  <a:pt x="30366" y="465783"/>
                  <a:pt x="30235" y="465783"/>
                </a:cubicBezTo>
                <a:cubicBezTo>
                  <a:pt x="11338" y="458230"/>
                  <a:pt x="131" y="448594"/>
                  <a:pt x="131" y="440130"/>
                </a:cubicBezTo>
                <a:cubicBezTo>
                  <a:pt x="131" y="439870"/>
                  <a:pt x="0" y="439479"/>
                  <a:pt x="0" y="439219"/>
                </a:cubicBezTo>
                <a:close/>
                <a:moveTo>
                  <a:pt x="174790" y="382324"/>
                </a:moveTo>
                <a:cubicBezTo>
                  <a:pt x="201257" y="401840"/>
                  <a:pt x="253800" y="412118"/>
                  <a:pt x="303995" y="412118"/>
                </a:cubicBezTo>
                <a:cubicBezTo>
                  <a:pt x="354321" y="412118"/>
                  <a:pt x="406733" y="401840"/>
                  <a:pt x="433200" y="382324"/>
                </a:cubicBezTo>
                <a:lnTo>
                  <a:pt x="433200" y="424218"/>
                </a:lnTo>
                <a:cubicBezTo>
                  <a:pt x="433200" y="441522"/>
                  <a:pt x="383917" y="465591"/>
                  <a:pt x="303865" y="465591"/>
                </a:cubicBezTo>
                <a:cubicBezTo>
                  <a:pt x="225638" y="465591"/>
                  <a:pt x="176876" y="442562"/>
                  <a:pt x="174790" y="425389"/>
                </a:cubicBezTo>
                <a:lnTo>
                  <a:pt x="174790" y="417582"/>
                </a:lnTo>
                <a:lnTo>
                  <a:pt x="174790" y="417452"/>
                </a:lnTo>
                <a:close/>
                <a:moveTo>
                  <a:pt x="489865" y="354874"/>
                </a:moveTo>
                <a:lnTo>
                  <a:pt x="489865" y="397184"/>
                </a:lnTo>
                <a:cubicBezTo>
                  <a:pt x="489865" y="407079"/>
                  <a:pt x="474634" y="418144"/>
                  <a:pt x="450419" y="426216"/>
                </a:cubicBezTo>
                <a:cubicBezTo>
                  <a:pt x="450549" y="425565"/>
                  <a:pt x="450549" y="424914"/>
                  <a:pt x="450549" y="424263"/>
                </a:cubicBezTo>
                <a:lnTo>
                  <a:pt x="450549" y="373100"/>
                </a:lnTo>
                <a:cubicBezTo>
                  <a:pt x="467213" y="368153"/>
                  <a:pt x="480492" y="362034"/>
                  <a:pt x="489865" y="354874"/>
                </a:cubicBezTo>
                <a:close/>
                <a:moveTo>
                  <a:pt x="302952" y="333376"/>
                </a:moveTo>
                <a:lnTo>
                  <a:pt x="290045" y="333766"/>
                </a:lnTo>
                <a:cubicBezTo>
                  <a:pt x="288219" y="333766"/>
                  <a:pt x="287046" y="334287"/>
                  <a:pt x="287307" y="334938"/>
                </a:cubicBezTo>
                <a:lnTo>
                  <a:pt x="288741" y="337671"/>
                </a:lnTo>
                <a:cubicBezTo>
                  <a:pt x="275834" y="339233"/>
                  <a:pt x="269315" y="342748"/>
                  <a:pt x="271531" y="347043"/>
                </a:cubicBezTo>
                <a:cubicBezTo>
                  <a:pt x="275312" y="354462"/>
                  <a:pt x="294869" y="356024"/>
                  <a:pt x="307646" y="356935"/>
                </a:cubicBezTo>
                <a:cubicBezTo>
                  <a:pt x="321466" y="357977"/>
                  <a:pt x="324465" y="358628"/>
                  <a:pt x="325377" y="360320"/>
                </a:cubicBezTo>
                <a:cubicBezTo>
                  <a:pt x="326290" y="362272"/>
                  <a:pt x="317555" y="362923"/>
                  <a:pt x="312209" y="363053"/>
                </a:cubicBezTo>
                <a:cubicBezTo>
                  <a:pt x="305690" y="363183"/>
                  <a:pt x="297737" y="362402"/>
                  <a:pt x="293043" y="360971"/>
                </a:cubicBezTo>
                <a:cubicBezTo>
                  <a:pt x="292392" y="360840"/>
                  <a:pt x="291479" y="360710"/>
                  <a:pt x="290566" y="360710"/>
                </a:cubicBezTo>
                <a:cubicBezTo>
                  <a:pt x="289784" y="360710"/>
                  <a:pt x="289002" y="360840"/>
                  <a:pt x="288480" y="361101"/>
                </a:cubicBezTo>
                <a:lnTo>
                  <a:pt x="280658" y="364485"/>
                </a:lnTo>
                <a:cubicBezTo>
                  <a:pt x="279614" y="364875"/>
                  <a:pt x="279875" y="365656"/>
                  <a:pt x="281309" y="366047"/>
                </a:cubicBezTo>
                <a:cubicBezTo>
                  <a:pt x="287828" y="367869"/>
                  <a:pt x="296433" y="369171"/>
                  <a:pt x="305429" y="369691"/>
                </a:cubicBezTo>
                <a:lnTo>
                  <a:pt x="306733" y="372295"/>
                </a:lnTo>
                <a:cubicBezTo>
                  <a:pt x="306994" y="372946"/>
                  <a:pt x="308689" y="373336"/>
                  <a:pt x="310514" y="373336"/>
                </a:cubicBezTo>
                <a:lnTo>
                  <a:pt x="323422" y="372946"/>
                </a:lnTo>
                <a:cubicBezTo>
                  <a:pt x="325247" y="372946"/>
                  <a:pt x="326420" y="372425"/>
                  <a:pt x="326160" y="371774"/>
                </a:cubicBezTo>
                <a:lnTo>
                  <a:pt x="324856" y="369301"/>
                </a:lnTo>
                <a:cubicBezTo>
                  <a:pt x="339328" y="367999"/>
                  <a:pt x="347150" y="364355"/>
                  <a:pt x="344804" y="359799"/>
                </a:cubicBezTo>
                <a:cubicBezTo>
                  <a:pt x="341283" y="352770"/>
                  <a:pt x="322379" y="351338"/>
                  <a:pt x="309993" y="350297"/>
                </a:cubicBezTo>
                <a:cubicBezTo>
                  <a:pt x="295390" y="349256"/>
                  <a:pt x="292000" y="348605"/>
                  <a:pt x="290957" y="346522"/>
                </a:cubicBezTo>
                <a:cubicBezTo>
                  <a:pt x="289784" y="344440"/>
                  <a:pt x="299041" y="343659"/>
                  <a:pt x="304647" y="343529"/>
                </a:cubicBezTo>
                <a:cubicBezTo>
                  <a:pt x="309862" y="343399"/>
                  <a:pt x="316512" y="343789"/>
                  <a:pt x="320684" y="344570"/>
                </a:cubicBezTo>
                <a:cubicBezTo>
                  <a:pt x="322379" y="344830"/>
                  <a:pt x="324334" y="344700"/>
                  <a:pt x="324986" y="344179"/>
                </a:cubicBezTo>
                <a:lnTo>
                  <a:pt x="330071" y="340144"/>
                </a:lnTo>
                <a:cubicBezTo>
                  <a:pt x="330723" y="339624"/>
                  <a:pt x="329941" y="338973"/>
                  <a:pt x="328246" y="338713"/>
                </a:cubicBezTo>
                <a:cubicBezTo>
                  <a:pt x="322509" y="337671"/>
                  <a:pt x="315208" y="336890"/>
                  <a:pt x="308037" y="336760"/>
                </a:cubicBezTo>
                <a:lnTo>
                  <a:pt x="306864" y="334417"/>
                </a:lnTo>
                <a:cubicBezTo>
                  <a:pt x="306472" y="333766"/>
                  <a:pt x="304778" y="333376"/>
                  <a:pt x="302952" y="333376"/>
                </a:cubicBezTo>
                <a:close/>
                <a:moveTo>
                  <a:pt x="0" y="327283"/>
                </a:moveTo>
                <a:cubicBezTo>
                  <a:pt x="12902" y="336783"/>
                  <a:pt x="28541" y="342509"/>
                  <a:pt x="43919" y="346674"/>
                </a:cubicBezTo>
                <a:cubicBezTo>
                  <a:pt x="62947" y="351879"/>
                  <a:pt x="82756" y="354742"/>
                  <a:pt x="102435" y="356174"/>
                </a:cubicBezTo>
                <a:cubicBezTo>
                  <a:pt x="111427" y="356824"/>
                  <a:pt x="120289" y="357215"/>
                  <a:pt x="129281" y="357215"/>
                </a:cubicBezTo>
                <a:cubicBezTo>
                  <a:pt x="134103" y="357215"/>
                  <a:pt x="138925" y="357085"/>
                  <a:pt x="143747" y="356955"/>
                </a:cubicBezTo>
                <a:cubicBezTo>
                  <a:pt x="146223" y="356824"/>
                  <a:pt x="148830" y="356694"/>
                  <a:pt x="151306" y="356564"/>
                </a:cubicBezTo>
                <a:cubicBezTo>
                  <a:pt x="151958" y="356564"/>
                  <a:pt x="157431" y="356174"/>
                  <a:pt x="157431" y="356304"/>
                </a:cubicBezTo>
                <a:cubicBezTo>
                  <a:pt x="157171" y="358516"/>
                  <a:pt x="157301" y="360859"/>
                  <a:pt x="157301" y="363201"/>
                </a:cubicBezTo>
                <a:cubicBezTo>
                  <a:pt x="157301" y="368147"/>
                  <a:pt x="157301" y="373092"/>
                  <a:pt x="157301" y="378037"/>
                </a:cubicBezTo>
                <a:cubicBezTo>
                  <a:pt x="157301" y="387797"/>
                  <a:pt x="157301" y="397558"/>
                  <a:pt x="157301" y="407188"/>
                </a:cubicBezTo>
                <a:cubicBezTo>
                  <a:pt x="157301" y="407969"/>
                  <a:pt x="157301" y="408750"/>
                  <a:pt x="157301" y="409531"/>
                </a:cubicBezTo>
                <a:cubicBezTo>
                  <a:pt x="157301" y="409921"/>
                  <a:pt x="144660" y="410311"/>
                  <a:pt x="143356" y="410442"/>
                </a:cubicBezTo>
                <a:cubicBezTo>
                  <a:pt x="132670" y="410832"/>
                  <a:pt x="121853" y="410832"/>
                  <a:pt x="111166" y="410181"/>
                </a:cubicBezTo>
                <a:cubicBezTo>
                  <a:pt x="90445" y="409140"/>
                  <a:pt x="69723" y="406537"/>
                  <a:pt x="49654" y="401202"/>
                </a:cubicBezTo>
                <a:cubicBezTo>
                  <a:pt x="35709" y="397428"/>
                  <a:pt x="20982" y="392482"/>
                  <a:pt x="9514" y="383373"/>
                </a:cubicBezTo>
                <a:cubicBezTo>
                  <a:pt x="6256" y="380900"/>
                  <a:pt x="3128" y="377907"/>
                  <a:pt x="1303" y="374133"/>
                </a:cubicBezTo>
                <a:cubicBezTo>
                  <a:pt x="261" y="371921"/>
                  <a:pt x="0" y="369448"/>
                  <a:pt x="0" y="366975"/>
                </a:cubicBezTo>
                <a:cubicBezTo>
                  <a:pt x="0" y="353701"/>
                  <a:pt x="0" y="340427"/>
                  <a:pt x="0" y="327283"/>
                </a:cubicBezTo>
                <a:close/>
                <a:moveTo>
                  <a:pt x="303995" y="311899"/>
                </a:moveTo>
                <a:cubicBezTo>
                  <a:pt x="384048" y="311899"/>
                  <a:pt x="433200" y="336109"/>
                  <a:pt x="433200" y="353291"/>
                </a:cubicBezTo>
                <a:cubicBezTo>
                  <a:pt x="433200" y="370603"/>
                  <a:pt x="384048" y="394813"/>
                  <a:pt x="303995" y="394813"/>
                </a:cubicBezTo>
                <a:cubicBezTo>
                  <a:pt x="223943" y="394813"/>
                  <a:pt x="174790" y="370603"/>
                  <a:pt x="174790" y="353291"/>
                </a:cubicBezTo>
                <a:cubicBezTo>
                  <a:pt x="174790" y="336109"/>
                  <a:pt x="223943" y="311899"/>
                  <a:pt x="303995" y="311899"/>
                </a:cubicBezTo>
                <a:close/>
                <a:moveTo>
                  <a:pt x="489865" y="282967"/>
                </a:moveTo>
                <a:lnTo>
                  <a:pt x="489865" y="325954"/>
                </a:lnTo>
                <a:cubicBezTo>
                  <a:pt x="489865" y="335854"/>
                  <a:pt x="474616" y="346927"/>
                  <a:pt x="450504" y="354873"/>
                </a:cubicBezTo>
                <a:cubicBezTo>
                  <a:pt x="450504" y="354352"/>
                  <a:pt x="450635" y="353831"/>
                  <a:pt x="450635" y="353310"/>
                </a:cubicBezTo>
                <a:cubicBezTo>
                  <a:pt x="450635" y="334682"/>
                  <a:pt x="432388" y="320092"/>
                  <a:pt x="405539" y="310192"/>
                </a:cubicBezTo>
                <a:cubicBezTo>
                  <a:pt x="439947" y="305894"/>
                  <a:pt x="471358" y="296775"/>
                  <a:pt x="489865" y="282967"/>
                </a:cubicBezTo>
                <a:close/>
                <a:moveTo>
                  <a:pt x="231525" y="282967"/>
                </a:moveTo>
                <a:cubicBezTo>
                  <a:pt x="238944" y="288448"/>
                  <a:pt x="248314" y="293277"/>
                  <a:pt x="259116" y="297322"/>
                </a:cubicBezTo>
                <a:cubicBezTo>
                  <a:pt x="249616" y="298497"/>
                  <a:pt x="240375" y="300063"/>
                  <a:pt x="231525" y="302020"/>
                </a:cubicBezTo>
                <a:close/>
                <a:moveTo>
                  <a:pt x="125663" y="272560"/>
                </a:moveTo>
                <a:lnTo>
                  <a:pt x="112759" y="272820"/>
                </a:lnTo>
                <a:cubicBezTo>
                  <a:pt x="110934" y="272820"/>
                  <a:pt x="109761" y="273472"/>
                  <a:pt x="110021" y="273993"/>
                </a:cubicBezTo>
                <a:lnTo>
                  <a:pt x="111455" y="276728"/>
                </a:lnTo>
                <a:cubicBezTo>
                  <a:pt x="98551" y="278291"/>
                  <a:pt x="92034" y="281808"/>
                  <a:pt x="94250" y="286107"/>
                </a:cubicBezTo>
                <a:cubicBezTo>
                  <a:pt x="98030" y="293662"/>
                  <a:pt x="117451" y="295095"/>
                  <a:pt x="130355" y="296137"/>
                </a:cubicBezTo>
                <a:cubicBezTo>
                  <a:pt x="144171" y="297179"/>
                  <a:pt x="147169" y="297700"/>
                  <a:pt x="148082" y="299393"/>
                </a:cubicBezTo>
                <a:cubicBezTo>
                  <a:pt x="148994" y="301347"/>
                  <a:pt x="140261" y="302128"/>
                  <a:pt x="134917" y="302259"/>
                </a:cubicBezTo>
                <a:cubicBezTo>
                  <a:pt x="128400" y="302389"/>
                  <a:pt x="120449" y="301477"/>
                  <a:pt x="115756" y="300175"/>
                </a:cubicBezTo>
                <a:cubicBezTo>
                  <a:pt x="115105" y="299914"/>
                  <a:pt x="114192" y="299914"/>
                  <a:pt x="113280" y="299914"/>
                </a:cubicBezTo>
                <a:cubicBezTo>
                  <a:pt x="112498" y="299914"/>
                  <a:pt x="111716" y="300044"/>
                  <a:pt x="111194" y="300175"/>
                </a:cubicBezTo>
                <a:lnTo>
                  <a:pt x="103374" y="303561"/>
                </a:lnTo>
                <a:cubicBezTo>
                  <a:pt x="102331" y="304082"/>
                  <a:pt x="102592" y="304734"/>
                  <a:pt x="104025" y="305124"/>
                </a:cubicBezTo>
                <a:cubicBezTo>
                  <a:pt x="110543" y="307078"/>
                  <a:pt x="119145" y="308381"/>
                  <a:pt x="128139" y="308772"/>
                </a:cubicBezTo>
                <a:lnTo>
                  <a:pt x="129443" y="311377"/>
                </a:lnTo>
                <a:cubicBezTo>
                  <a:pt x="129703" y="312028"/>
                  <a:pt x="131398" y="312549"/>
                  <a:pt x="133223" y="312419"/>
                </a:cubicBezTo>
                <a:lnTo>
                  <a:pt x="146127" y="312158"/>
                </a:lnTo>
                <a:cubicBezTo>
                  <a:pt x="147951" y="312028"/>
                  <a:pt x="149125" y="311507"/>
                  <a:pt x="148864" y="310986"/>
                </a:cubicBezTo>
                <a:lnTo>
                  <a:pt x="147560" y="308511"/>
                </a:lnTo>
                <a:cubicBezTo>
                  <a:pt x="162029" y="307078"/>
                  <a:pt x="169849" y="303431"/>
                  <a:pt x="167503" y="299002"/>
                </a:cubicBezTo>
                <a:cubicBezTo>
                  <a:pt x="163984" y="291838"/>
                  <a:pt x="145084" y="290405"/>
                  <a:pt x="132701" y="289493"/>
                </a:cubicBezTo>
                <a:cubicBezTo>
                  <a:pt x="118103" y="288321"/>
                  <a:pt x="114714" y="287670"/>
                  <a:pt x="113671" y="285586"/>
                </a:cubicBezTo>
                <a:cubicBezTo>
                  <a:pt x="112498" y="283632"/>
                  <a:pt x="121752" y="282850"/>
                  <a:pt x="127357" y="282720"/>
                </a:cubicBezTo>
                <a:cubicBezTo>
                  <a:pt x="132571" y="282590"/>
                  <a:pt x="139218" y="282981"/>
                  <a:pt x="143389" y="283762"/>
                </a:cubicBezTo>
                <a:cubicBezTo>
                  <a:pt x="145084" y="284023"/>
                  <a:pt x="147039" y="283762"/>
                  <a:pt x="147691" y="283241"/>
                </a:cubicBezTo>
                <a:lnTo>
                  <a:pt x="152774" y="279333"/>
                </a:lnTo>
                <a:cubicBezTo>
                  <a:pt x="153426" y="278812"/>
                  <a:pt x="152644" y="278031"/>
                  <a:pt x="150949" y="277770"/>
                </a:cubicBezTo>
                <a:cubicBezTo>
                  <a:pt x="145214" y="276728"/>
                  <a:pt x="137915" y="276077"/>
                  <a:pt x="130746" y="275947"/>
                </a:cubicBezTo>
                <a:lnTo>
                  <a:pt x="129573" y="273602"/>
                </a:lnTo>
                <a:cubicBezTo>
                  <a:pt x="129182" y="272951"/>
                  <a:pt x="127487" y="272430"/>
                  <a:pt x="125663" y="272560"/>
                </a:cubicBezTo>
                <a:close/>
                <a:moveTo>
                  <a:pt x="129312" y="256929"/>
                </a:moveTo>
                <a:cubicBezTo>
                  <a:pt x="159552" y="256929"/>
                  <a:pt x="187967" y="260446"/>
                  <a:pt x="211690" y="267089"/>
                </a:cubicBezTo>
                <a:cubicBezTo>
                  <a:pt x="212472" y="267350"/>
                  <a:pt x="213254" y="267480"/>
                  <a:pt x="214166" y="267480"/>
                </a:cubicBezTo>
                <a:lnTo>
                  <a:pt x="214166" y="306427"/>
                </a:lnTo>
                <a:cubicBezTo>
                  <a:pt x="189271" y="313721"/>
                  <a:pt x="169849" y="324533"/>
                  <a:pt x="161638" y="338340"/>
                </a:cubicBezTo>
                <a:cubicBezTo>
                  <a:pt x="151080" y="339252"/>
                  <a:pt x="140261" y="339773"/>
                  <a:pt x="129312" y="339773"/>
                </a:cubicBezTo>
                <a:cubicBezTo>
                  <a:pt x="49281" y="339773"/>
                  <a:pt x="141" y="315675"/>
                  <a:pt x="141" y="298351"/>
                </a:cubicBezTo>
                <a:cubicBezTo>
                  <a:pt x="141" y="281027"/>
                  <a:pt x="49281" y="256929"/>
                  <a:pt x="129312" y="256929"/>
                </a:cubicBezTo>
                <a:close/>
                <a:moveTo>
                  <a:pt x="489865" y="212049"/>
                </a:moveTo>
                <a:lnTo>
                  <a:pt x="489865" y="254084"/>
                </a:lnTo>
                <a:cubicBezTo>
                  <a:pt x="489865" y="271392"/>
                  <a:pt x="440726" y="295598"/>
                  <a:pt x="360695" y="295598"/>
                </a:cubicBezTo>
                <a:cubicBezTo>
                  <a:pt x="280665" y="295598"/>
                  <a:pt x="231525" y="271392"/>
                  <a:pt x="231525" y="254084"/>
                </a:cubicBezTo>
                <a:lnTo>
                  <a:pt x="231525" y="212179"/>
                </a:lnTo>
                <a:cubicBezTo>
                  <a:pt x="257985" y="231700"/>
                  <a:pt x="310383" y="241981"/>
                  <a:pt x="360695" y="241981"/>
                </a:cubicBezTo>
                <a:cubicBezTo>
                  <a:pt x="411008" y="241981"/>
                  <a:pt x="463536" y="231700"/>
                  <a:pt x="489865" y="212049"/>
                </a:cubicBezTo>
                <a:close/>
                <a:moveTo>
                  <a:pt x="231525" y="141201"/>
                </a:moveTo>
                <a:cubicBezTo>
                  <a:pt x="245733" y="151750"/>
                  <a:pt x="267370" y="159564"/>
                  <a:pt x="292135" y="164513"/>
                </a:cubicBezTo>
                <a:cubicBezTo>
                  <a:pt x="313641" y="168941"/>
                  <a:pt x="337494" y="171154"/>
                  <a:pt x="360826" y="171154"/>
                </a:cubicBezTo>
                <a:cubicBezTo>
                  <a:pt x="411008" y="171154"/>
                  <a:pt x="463536" y="160736"/>
                  <a:pt x="489865" y="141201"/>
                </a:cubicBezTo>
                <a:lnTo>
                  <a:pt x="489865" y="183136"/>
                </a:lnTo>
                <a:cubicBezTo>
                  <a:pt x="489865" y="200457"/>
                  <a:pt x="440726" y="224680"/>
                  <a:pt x="360695" y="224680"/>
                </a:cubicBezTo>
                <a:cubicBezTo>
                  <a:pt x="280665" y="224680"/>
                  <a:pt x="231525" y="200457"/>
                  <a:pt x="231525" y="183136"/>
                </a:cubicBezTo>
                <a:close/>
                <a:moveTo>
                  <a:pt x="231525" y="70283"/>
                </a:moveTo>
                <a:cubicBezTo>
                  <a:pt x="257855" y="89948"/>
                  <a:pt x="310513" y="100236"/>
                  <a:pt x="360826" y="100236"/>
                </a:cubicBezTo>
                <a:cubicBezTo>
                  <a:pt x="411008" y="100236"/>
                  <a:pt x="463536" y="89948"/>
                  <a:pt x="489865" y="70413"/>
                </a:cubicBezTo>
                <a:lnTo>
                  <a:pt x="489865" y="112348"/>
                </a:lnTo>
                <a:cubicBezTo>
                  <a:pt x="489865" y="129669"/>
                  <a:pt x="440726" y="153762"/>
                  <a:pt x="360695" y="153762"/>
                </a:cubicBezTo>
                <a:cubicBezTo>
                  <a:pt x="335669" y="153762"/>
                  <a:pt x="313772" y="151418"/>
                  <a:pt x="295393" y="147641"/>
                </a:cubicBezTo>
                <a:cubicBezTo>
                  <a:pt x="254857" y="139436"/>
                  <a:pt x="231656" y="124199"/>
                  <a:pt x="231656" y="112348"/>
                </a:cubicBezTo>
                <a:cubicBezTo>
                  <a:pt x="231656" y="111957"/>
                  <a:pt x="231525" y="111697"/>
                  <a:pt x="231525" y="111306"/>
                </a:cubicBezTo>
                <a:close/>
                <a:moveTo>
                  <a:pt x="355101" y="17963"/>
                </a:moveTo>
                <a:lnTo>
                  <a:pt x="342197" y="18223"/>
                </a:lnTo>
                <a:cubicBezTo>
                  <a:pt x="340372" y="18353"/>
                  <a:pt x="339199" y="18874"/>
                  <a:pt x="339460" y="19394"/>
                </a:cubicBezTo>
                <a:lnTo>
                  <a:pt x="340894" y="22128"/>
                </a:lnTo>
                <a:cubicBezTo>
                  <a:pt x="327990" y="23690"/>
                  <a:pt x="321473" y="27334"/>
                  <a:pt x="323688" y="31500"/>
                </a:cubicBezTo>
                <a:cubicBezTo>
                  <a:pt x="327468" y="39049"/>
                  <a:pt x="346890" y="40481"/>
                  <a:pt x="359794" y="41522"/>
                </a:cubicBezTo>
                <a:cubicBezTo>
                  <a:pt x="373610" y="42563"/>
                  <a:pt x="376608" y="43084"/>
                  <a:pt x="377520" y="44776"/>
                </a:cubicBezTo>
                <a:cubicBezTo>
                  <a:pt x="378433" y="46729"/>
                  <a:pt x="369700" y="47510"/>
                  <a:pt x="364356" y="47640"/>
                </a:cubicBezTo>
                <a:cubicBezTo>
                  <a:pt x="357838" y="47770"/>
                  <a:pt x="349887" y="46989"/>
                  <a:pt x="345195" y="45557"/>
                </a:cubicBezTo>
                <a:cubicBezTo>
                  <a:pt x="344543" y="45297"/>
                  <a:pt x="343631" y="45297"/>
                  <a:pt x="342719" y="45297"/>
                </a:cubicBezTo>
                <a:cubicBezTo>
                  <a:pt x="341936" y="45297"/>
                  <a:pt x="341154" y="45427"/>
                  <a:pt x="340633" y="45687"/>
                </a:cubicBezTo>
                <a:lnTo>
                  <a:pt x="332812" y="48941"/>
                </a:lnTo>
                <a:cubicBezTo>
                  <a:pt x="331770" y="49462"/>
                  <a:pt x="332030" y="50113"/>
                  <a:pt x="333464" y="50503"/>
                </a:cubicBezTo>
                <a:cubicBezTo>
                  <a:pt x="339981" y="52456"/>
                  <a:pt x="348584" y="53757"/>
                  <a:pt x="357578" y="54278"/>
                </a:cubicBezTo>
                <a:lnTo>
                  <a:pt x="358881" y="56751"/>
                </a:lnTo>
                <a:cubicBezTo>
                  <a:pt x="359142" y="57402"/>
                  <a:pt x="360836" y="57923"/>
                  <a:pt x="362661" y="57792"/>
                </a:cubicBezTo>
                <a:lnTo>
                  <a:pt x="375565" y="57532"/>
                </a:lnTo>
                <a:cubicBezTo>
                  <a:pt x="377390" y="57532"/>
                  <a:pt x="378563" y="56881"/>
                  <a:pt x="378302" y="56361"/>
                </a:cubicBezTo>
                <a:lnTo>
                  <a:pt x="376999" y="53888"/>
                </a:lnTo>
                <a:cubicBezTo>
                  <a:pt x="391467" y="52456"/>
                  <a:pt x="399287" y="48811"/>
                  <a:pt x="396941" y="44386"/>
                </a:cubicBezTo>
                <a:cubicBezTo>
                  <a:pt x="393422" y="37227"/>
                  <a:pt x="374522" y="35795"/>
                  <a:pt x="362140" y="34884"/>
                </a:cubicBezTo>
                <a:cubicBezTo>
                  <a:pt x="347541" y="33712"/>
                  <a:pt x="344152" y="33061"/>
                  <a:pt x="343110" y="31109"/>
                </a:cubicBezTo>
                <a:cubicBezTo>
                  <a:pt x="341936" y="29026"/>
                  <a:pt x="351191" y="28245"/>
                  <a:pt x="356796" y="28115"/>
                </a:cubicBezTo>
                <a:cubicBezTo>
                  <a:pt x="362009" y="27985"/>
                  <a:pt x="368657" y="28376"/>
                  <a:pt x="372828" y="29157"/>
                </a:cubicBezTo>
                <a:cubicBezTo>
                  <a:pt x="374522" y="29417"/>
                  <a:pt x="376477" y="29287"/>
                  <a:pt x="377129" y="28636"/>
                </a:cubicBezTo>
                <a:lnTo>
                  <a:pt x="382213" y="24731"/>
                </a:lnTo>
                <a:cubicBezTo>
                  <a:pt x="382864" y="24210"/>
                  <a:pt x="382082" y="23429"/>
                  <a:pt x="380388" y="23169"/>
                </a:cubicBezTo>
                <a:cubicBezTo>
                  <a:pt x="374653" y="22128"/>
                  <a:pt x="367353" y="21477"/>
                  <a:pt x="360185" y="21347"/>
                </a:cubicBezTo>
                <a:lnTo>
                  <a:pt x="359011" y="19004"/>
                </a:lnTo>
                <a:cubicBezTo>
                  <a:pt x="358620" y="18353"/>
                  <a:pt x="356926" y="17832"/>
                  <a:pt x="355101" y="17963"/>
                </a:cubicBezTo>
                <a:close/>
                <a:moveTo>
                  <a:pt x="360836" y="0"/>
                </a:moveTo>
                <a:cubicBezTo>
                  <a:pt x="440867" y="0"/>
                  <a:pt x="490006" y="24080"/>
                  <a:pt x="490006" y="41392"/>
                </a:cubicBezTo>
                <a:cubicBezTo>
                  <a:pt x="490006" y="58704"/>
                  <a:pt x="440867" y="82914"/>
                  <a:pt x="360836" y="82914"/>
                </a:cubicBezTo>
                <a:cubicBezTo>
                  <a:pt x="280806" y="82914"/>
                  <a:pt x="231666" y="58704"/>
                  <a:pt x="231666" y="41392"/>
                </a:cubicBezTo>
                <a:cubicBezTo>
                  <a:pt x="231666" y="24080"/>
                  <a:pt x="280806" y="0"/>
                  <a:pt x="36083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16136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E3DE1F16-8D49-415B-A056-344F8591C3D2}"/>
              </a:ext>
            </a:extLst>
          </p:cNvPr>
          <p:cNvGrpSpPr/>
          <p:nvPr/>
        </p:nvGrpSpPr>
        <p:grpSpPr>
          <a:xfrm>
            <a:off x="1879600" y="3040063"/>
            <a:ext cx="2324100" cy="1712564"/>
            <a:chOff x="1244600" y="856734"/>
            <a:chExt cx="2324100" cy="1712564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4BC36F6A-2B5C-485F-9C2D-F22AC1350E2C}"/>
                </a:ext>
              </a:extLst>
            </p:cNvPr>
            <p:cNvSpPr txBox="1"/>
            <p:nvPr/>
          </p:nvSpPr>
          <p:spPr>
            <a:xfrm>
              <a:off x="1371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865E0DED-159E-43F0-B66F-6BD071273E15}"/>
                </a:ext>
              </a:extLst>
            </p:cNvPr>
            <p:cNvSpPr txBox="1"/>
            <p:nvPr/>
          </p:nvSpPr>
          <p:spPr>
            <a:xfrm>
              <a:off x="1244600" y="1162566"/>
              <a:ext cx="1892300" cy="1406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sp>
        <p:nvSpPr>
          <p:cNvPr id="5" name="time-management_70592">
            <a:extLst>
              <a:ext uri="{FF2B5EF4-FFF2-40B4-BE49-F238E27FC236}">
                <a16:creationId xmlns:a16="http://schemas.microsoft.com/office/drawing/2014/main" id="{E2E05573-92CB-4BBD-A1BB-58495EC0FF9C}"/>
              </a:ext>
            </a:extLst>
          </p:cNvPr>
          <p:cNvSpPr>
            <a:spLocks noChangeAspect="1"/>
          </p:cNvSpPr>
          <p:nvPr/>
        </p:nvSpPr>
        <p:spPr bwMode="auto">
          <a:xfrm>
            <a:off x="2570556" y="2488191"/>
            <a:ext cx="370688" cy="388813"/>
          </a:xfrm>
          <a:custGeom>
            <a:avLst/>
            <a:gdLst>
              <a:gd name="connsiteX0" fmla="*/ 272000 w 578707"/>
              <a:gd name="connsiteY0" fmla="*/ 341347 h 607004"/>
              <a:gd name="connsiteX1" fmla="*/ 256491 w 578707"/>
              <a:gd name="connsiteY1" fmla="*/ 346871 h 607004"/>
              <a:gd name="connsiteX2" fmla="*/ 251177 w 578707"/>
              <a:gd name="connsiteY2" fmla="*/ 353152 h 607004"/>
              <a:gd name="connsiteX3" fmla="*/ 251177 w 578707"/>
              <a:gd name="connsiteY3" fmla="*/ 369180 h 607004"/>
              <a:gd name="connsiteX4" fmla="*/ 248682 w 578707"/>
              <a:gd name="connsiteY4" fmla="*/ 370913 h 607004"/>
              <a:gd name="connsiteX5" fmla="*/ 247164 w 578707"/>
              <a:gd name="connsiteY5" fmla="*/ 375786 h 607004"/>
              <a:gd name="connsiteX6" fmla="*/ 250634 w 578707"/>
              <a:gd name="connsiteY6" fmla="*/ 409900 h 607004"/>
              <a:gd name="connsiteX7" fmla="*/ 255298 w 578707"/>
              <a:gd name="connsiteY7" fmla="*/ 415424 h 607004"/>
              <a:gd name="connsiteX8" fmla="*/ 257033 w 578707"/>
              <a:gd name="connsiteY8" fmla="*/ 415640 h 607004"/>
              <a:gd name="connsiteX9" fmla="*/ 262130 w 578707"/>
              <a:gd name="connsiteY9" fmla="*/ 413041 h 607004"/>
              <a:gd name="connsiteX10" fmla="*/ 280134 w 578707"/>
              <a:gd name="connsiteY10" fmla="*/ 389215 h 607004"/>
              <a:gd name="connsiteX11" fmla="*/ 281435 w 578707"/>
              <a:gd name="connsiteY11" fmla="*/ 385317 h 607004"/>
              <a:gd name="connsiteX12" fmla="*/ 281435 w 578707"/>
              <a:gd name="connsiteY12" fmla="*/ 346979 h 607004"/>
              <a:gd name="connsiteX13" fmla="*/ 278290 w 578707"/>
              <a:gd name="connsiteY13" fmla="*/ 341564 h 607004"/>
              <a:gd name="connsiteX14" fmla="*/ 272000 w 578707"/>
              <a:gd name="connsiteY14" fmla="*/ 341347 h 607004"/>
              <a:gd name="connsiteX15" fmla="*/ 190768 w 578707"/>
              <a:gd name="connsiteY15" fmla="*/ 341347 h 607004"/>
              <a:gd name="connsiteX16" fmla="*/ 184478 w 578707"/>
              <a:gd name="connsiteY16" fmla="*/ 341564 h 607004"/>
              <a:gd name="connsiteX17" fmla="*/ 181333 w 578707"/>
              <a:gd name="connsiteY17" fmla="*/ 346979 h 607004"/>
              <a:gd name="connsiteX18" fmla="*/ 181333 w 578707"/>
              <a:gd name="connsiteY18" fmla="*/ 385317 h 607004"/>
              <a:gd name="connsiteX19" fmla="*/ 182634 w 578707"/>
              <a:gd name="connsiteY19" fmla="*/ 389215 h 607004"/>
              <a:gd name="connsiteX20" fmla="*/ 200638 w 578707"/>
              <a:gd name="connsiteY20" fmla="*/ 413041 h 607004"/>
              <a:gd name="connsiteX21" fmla="*/ 205843 w 578707"/>
              <a:gd name="connsiteY21" fmla="*/ 415640 h 607004"/>
              <a:gd name="connsiteX22" fmla="*/ 207579 w 578707"/>
              <a:gd name="connsiteY22" fmla="*/ 415424 h 607004"/>
              <a:gd name="connsiteX23" fmla="*/ 212242 w 578707"/>
              <a:gd name="connsiteY23" fmla="*/ 409900 h 607004"/>
              <a:gd name="connsiteX24" fmla="*/ 215713 w 578707"/>
              <a:gd name="connsiteY24" fmla="*/ 375786 h 607004"/>
              <a:gd name="connsiteX25" fmla="*/ 214086 w 578707"/>
              <a:gd name="connsiteY25" fmla="*/ 370805 h 607004"/>
              <a:gd name="connsiteX26" fmla="*/ 211700 w 578707"/>
              <a:gd name="connsiteY26" fmla="*/ 369180 h 607004"/>
              <a:gd name="connsiteX27" fmla="*/ 211700 w 578707"/>
              <a:gd name="connsiteY27" fmla="*/ 353152 h 607004"/>
              <a:gd name="connsiteX28" fmla="*/ 206386 w 578707"/>
              <a:gd name="connsiteY28" fmla="*/ 346871 h 607004"/>
              <a:gd name="connsiteX29" fmla="*/ 190768 w 578707"/>
              <a:gd name="connsiteY29" fmla="*/ 341347 h 607004"/>
              <a:gd name="connsiteX30" fmla="*/ 200746 w 578707"/>
              <a:gd name="connsiteY30" fmla="*/ 168936 h 607004"/>
              <a:gd name="connsiteX31" fmla="*/ 156172 w 578707"/>
              <a:gd name="connsiteY31" fmla="*/ 180740 h 607004"/>
              <a:gd name="connsiteX32" fmla="*/ 152593 w 578707"/>
              <a:gd name="connsiteY32" fmla="*/ 186480 h 607004"/>
              <a:gd name="connsiteX33" fmla="*/ 152593 w 578707"/>
              <a:gd name="connsiteY33" fmla="*/ 197851 h 607004"/>
              <a:gd name="connsiteX34" fmla="*/ 149990 w 578707"/>
              <a:gd name="connsiteY34" fmla="*/ 197851 h 607004"/>
              <a:gd name="connsiteX35" fmla="*/ 143591 w 578707"/>
              <a:gd name="connsiteY35" fmla="*/ 204349 h 607004"/>
              <a:gd name="connsiteX36" fmla="*/ 143591 w 578707"/>
              <a:gd name="connsiteY36" fmla="*/ 214854 h 607004"/>
              <a:gd name="connsiteX37" fmla="*/ 146520 w 578707"/>
              <a:gd name="connsiteY37" fmla="*/ 220269 h 607004"/>
              <a:gd name="connsiteX38" fmla="*/ 152702 w 578707"/>
              <a:gd name="connsiteY38" fmla="*/ 224276 h 607004"/>
              <a:gd name="connsiteX39" fmla="*/ 153135 w 578707"/>
              <a:gd name="connsiteY39" fmla="*/ 226984 h 607004"/>
              <a:gd name="connsiteX40" fmla="*/ 176127 w 578707"/>
              <a:gd name="connsiteY40" fmla="*/ 280050 h 607004"/>
              <a:gd name="connsiteX41" fmla="*/ 214194 w 578707"/>
              <a:gd name="connsiteY41" fmla="*/ 312973 h 607004"/>
              <a:gd name="connsiteX42" fmla="*/ 248682 w 578707"/>
              <a:gd name="connsiteY42" fmla="*/ 312973 h 607004"/>
              <a:gd name="connsiteX43" fmla="*/ 286749 w 578707"/>
              <a:gd name="connsiteY43" fmla="*/ 280050 h 607004"/>
              <a:gd name="connsiteX44" fmla="*/ 309741 w 578707"/>
              <a:gd name="connsiteY44" fmla="*/ 226984 h 607004"/>
              <a:gd name="connsiteX45" fmla="*/ 310067 w 578707"/>
              <a:gd name="connsiteY45" fmla="*/ 224276 h 607004"/>
              <a:gd name="connsiteX46" fmla="*/ 316357 w 578707"/>
              <a:gd name="connsiteY46" fmla="*/ 220269 h 607004"/>
              <a:gd name="connsiteX47" fmla="*/ 319285 w 578707"/>
              <a:gd name="connsiteY47" fmla="*/ 214854 h 607004"/>
              <a:gd name="connsiteX48" fmla="*/ 319285 w 578707"/>
              <a:gd name="connsiteY48" fmla="*/ 204349 h 607004"/>
              <a:gd name="connsiteX49" fmla="*/ 312778 w 578707"/>
              <a:gd name="connsiteY49" fmla="*/ 197851 h 607004"/>
              <a:gd name="connsiteX50" fmla="*/ 309307 w 578707"/>
              <a:gd name="connsiteY50" fmla="*/ 197851 h 607004"/>
              <a:gd name="connsiteX51" fmla="*/ 307247 w 578707"/>
              <a:gd name="connsiteY51" fmla="*/ 195794 h 607004"/>
              <a:gd name="connsiteX52" fmla="*/ 301173 w 578707"/>
              <a:gd name="connsiteY52" fmla="*/ 195252 h 607004"/>
              <a:gd name="connsiteX53" fmla="*/ 275795 w 578707"/>
              <a:gd name="connsiteY53" fmla="*/ 201100 h 607004"/>
              <a:gd name="connsiteX54" fmla="*/ 236427 w 578707"/>
              <a:gd name="connsiteY54" fmla="*/ 183231 h 607004"/>
              <a:gd name="connsiteX55" fmla="*/ 200746 w 578707"/>
              <a:gd name="connsiteY55" fmla="*/ 168936 h 607004"/>
              <a:gd name="connsiteX56" fmla="*/ 417667 w 578707"/>
              <a:gd name="connsiteY56" fmla="*/ 57723 h 607004"/>
              <a:gd name="connsiteX57" fmla="*/ 430673 w 578707"/>
              <a:gd name="connsiteY57" fmla="*/ 70828 h 607004"/>
              <a:gd name="connsiteX58" fmla="*/ 430673 w 578707"/>
              <a:gd name="connsiteY58" fmla="*/ 154334 h 607004"/>
              <a:gd name="connsiteX59" fmla="*/ 481940 w 578707"/>
              <a:gd name="connsiteY59" fmla="*/ 154334 h 607004"/>
              <a:gd name="connsiteX60" fmla="*/ 494946 w 578707"/>
              <a:gd name="connsiteY60" fmla="*/ 167439 h 607004"/>
              <a:gd name="connsiteX61" fmla="*/ 481940 w 578707"/>
              <a:gd name="connsiteY61" fmla="*/ 180436 h 607004"/>
              <a:gd name="connsiteX62" fmla="*/ 417667 w 578707"/>
              <a:gd name="connsiteY62" fmla="*/ 180436 h 607004"/>
              <a:gd name="connsiteX63" fmla="*/ 404552 w 578707"/>
              <a:gd name="connsiteY63" fmla="*/ 167439 h 607004"/>
              <a:gd name="connsiteX64" fmla="*/ 404552 w 578707"/>
              <a:gd name="connsiteY64" fmla="*/ 70828 h 607004"/>
              <a:gd name="connsiteX65" fmla="*/ 417667 w 578707"/>
              <a:gd name="connsiteY65" fmla="*/ 57723 h 607004"/>
              <a:gd name="connsiteX66" fmla="*/ 215170 w 578707"/>
              <a:gd name="connsiteY66" fmla="*/ 47208 h 607004"/>
              <a:gd name="connsiteX67" fmla="*/ 247706 w 578707"/>
              <a:gd name="connsiteY67" fmla="*/ 47208 h 607004"/>
              <a:gd name="connsiteX68" fmla="*/ 347808 w 578707"/>
              <a:gd name="connsiteY68" fmla="*/ 147276 h 607004"/>
              <a:gd name="connsiteX69" fmla="*/ 347808 w 578707"/>
              <a:gd name="connsiteY69" fmla="*/ 178683 h 607004"/>
              <a:gd name="connsiteX70" fmla="*/ 353556 w 578707"/>
              <a:gd name="connsiteY70" fmla="*/ 196552 h 607004"/>
              <a:gd name="connsiteX71" fmla="*/ 353556 w 578707"/>
              <a:gd name="connsiteY71" fmla="*/ 218861 h 607004"/>
              <a:gd name="connsiteX72" fmla="*/ 342494 w 578707"/>
              <a:gd name="connsiteY72" fmla="*/ 242579 h 607004"/>
              <a:gd name="connsiteX73" fmla="*/ 335987 w 578707"/>
              <a:gd name="connsiteY73" fmla="*/ 259473 h 607004"/>
              <a:gd name="connsiteX74" fmla="*/ 314405 w 578707"/>
              <a:gd name="connsiteY74" fmla="*/ 299977 h 607004"/>
              <a:gd name="connsiteX75" fmla="*/ 299763 w 578707"/>
              <a:gd name="connsiteY75" fmla="*/ 318605 h 607004"/>
              <a:gd name="connsiteX76" fmla="*/ 310717 w 578707"/>
              <a:gd name="connsiteY76" fmla="*/ 332142 h 607004"/>
              <a:gd name="connsiteX77" fmla="*/ 382079 w 578707"/>
              <a:gd name="connsiteY77" fmla="*/ 353693 h 607004"/>
              <a:gd name="connsiteX78" fmla="*/ 462768 w 578707"/>
              <a:gd name="connsiteY78" fmla="*/ 588052 h 607004"/>
              <a:gd name="connsiteX79" fmla="*/ 443789 w 578707"/>
              <a:gd name="connsiteY79" fmla="*/ 607004 h 607004"/>
              <a:gd name="connsiteX80" fmla="*/ 18979 w 578707"/>
              <a:gd name="connsiteY80" fmla="*/ 607004 h 607004"/>
              <a:gd name="connsiteX81" fmla="*/ 0 w 578707"/>
              <a:gd name="connsiteY81" fmla="*/ 588052 h 607004"/>
              <a:gd name="connsiteX82" fmla="*/ 325 w 578707"/>
              <a:gd name="connsiteY82" fmla="*/ 585128 h 607004"/>
              <a:gd name="connsiteX83" fmla="*/ 80689 w 578707"/>
              <a:gd name="connsiteY83" fmla="*/ 353693 h 607004"/>
              <a:gd name="connsiteX84" fmla="*/ 152159 w 578707"/>
              <a:gd name="connsiteY84" fmla="*/ 332142 h 607004"/>
              <a:gd name="connsiteX85" fmla="*/ 163005 w 578707"/>
              <a:gd name="connsiteY85" fmla="*/ 318605 h 607004"/>
              <a:gd name="connsiteX86" fmla="*/ 148363 w 578707"/>
              <a:gd name="connsiteY86" fmla="*/ 299977 h 607004"/>
              <a:gd name="connsiteX87" fmla="*/ 126781 w 578707"/>
              <a:gd name="connsiteY87" fmla="*/ 259582 h 607004"/>
              <a:gd name="connsiteX88" fmla="*/ 120383 w 578707"/>
              <a:gd name="connsiteY88" fmla="*/ 242471 h 607004"/>
              <a:gd name="connsiteX89" fmla="*/ 109320 w 578707"/>
              <a:gd name="connsiteY89" fmla="*/ 218861 h 607004"/>
              <a:gd name="connsiteX90" fmla="*/ 109320 w 578707"/>
              <a:gd name="connsiteY90" fmla="*/ 196552 h 607004"/>
              <a:gd name="connsiteX91" fmla="*/ 115068 w 578707"/>
              <a:gd name="connsiteY91" fmla="*/ 178683 h 607004"/>
              <a:gd name="connsiteX92" fmla="*/ 115068 w 578707"/>
              <a:gd name="connsiteY92" fmla="*/ 147276 h 607004"/>
              <a:gd name="connsiteX93" fmla="*/ 215170 w 578707"/>
              <a:gd name="connsiteY93" fmla="*/ 47208 h 607004"/>
              <a:gd name="connsiteX94" fmla="*/ 415135 w 578707"/>
              <a:gd name="connsiteY94" fmla="*/ 0 h 607004"/>
              <a:gd name="connsiteX95" fmla="*/ 578707 w 578707"/>
              <a:gd name="connsiteY95" fmla="*/ 163305 h 607004"/>
              <a:gd name="connsiteX96" fmla="*/ 415135 w 578707"/>
              <a:gd name="connsiteY96" fmla="*/ 326718 h 607004"/>
              <a:gd name="connsiteX97" fmla="*/ 344955 w 578707"/>
              <a:gd name="connsiteY97" fmla="*/ 310907 h 607004"/>
              <a:gd name="connsiteX98" fmla="*/ 360357 w 578707"/>
              <a:gd name="connsiteY98" fmla="*/ 279719 h 607004"/>
              <a:gd name="connsiteX99" fmla="*/ 415135 w 578707"/>
              <a:gd name="connsiteY99" fmla="*/ 291956 h 607004"/>
              <a:gd name="connsiteX100" fmla="*/ 543888 w 578707"/>
              <a:gd name="connsiteY100" fmla="*/ 163305 h 607004"/>
              <a:gd name="connsiteX101" fmla="*/ 415135 w 578707"/>
              <a:gd name="connsiteY101" fmla="*/ 34762 h 607004"/>
              <a:gd name="connsiteX102" fmla="*/ 339097 w 578707"/>
              <a:gd name="connsiteY102" fmla="*/ 59561 h 607004"/>
              <a:gd name="connsiteX103" fmla="*/ 311546 w 578707"/>
              <a:gd name="connsiteY103" fmla="*/ 37036 h 607004"/>
              <a:gd name="connsiteX104" fmla="*/ 415135 w 578707"/>
              <a:gd name="connsiteY104" fmla="*/ 0 h 607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578707" h="607004">
                <a:moveTo>
                  <a:pt x="272000" y="341347"/>
                </a:moveTo>
                <a:cubicBezTo>
                  <a:pt x="266794" y="344163"/>
                  <a:pt x="261588" y="346004"/>
                  <a:pt x="256491" y="346871"/>
                </a:cubicBezTo>
                <a:cubicBezTo>
                  <a:pt x="253346" y="347412"/>
                  <a:pt x="251177" y="350119"/>
                  <a:pt x="251177" y="353152"/>
                </a:cubicBezTo>
                <a:lnTo>
                  <a:pt x="251177" y="369180"/>
                </a:lnTo>
                <a:cubicBezTo>
                  <a:pt x="250201" y="369505"/>
                  <a:pt x="249441" y="370155"/>
                  <a:pt x="248682" y="370913"/>
                </a:cubicBezTo>
                <a:cubicBezTo>
                  <a:pt x="247489" y="372212"/>
                  <a:pt x="246947" y="374053"/>
                  <a:pt x="247164" y="375786"/>
                </a:cubicBezTo>
                <a:lnTo>
                  <a:pt x="250634" y="409900"/>
                </a:lnTo>
                <a:cubicBezTo>
                  <a:pt x="250960" y="412500"/>
                  <a:pt x="252803" y="414665"/>
                  <a:pt x="255298" y="415424"/>
                </a:cubicBezTo>
                <a:cubicBezTo>
                  <a:pt x="255840" y="415532"/>
                  <a:pt x="256491" y="415640"/>
                  <a:pt x="257033" y="415640"/>
                </a:cubicBezTo>
                <a:cubicBezTo>
                  <a:pt x="258985" y="415640"/>
                  <a:pt x="260937" y="414665"/>
                  <a:pt x="262130" y="413041"/>
                </a:cubicBezTo>
                <a:lnTo>
                  <a:pt x="280134" y="389215"/>
                </a:lnTo>
                <a:cubicBezTo>
                  <a:pt x="281001" y="388132"/>
                  <a:pt x="281435" y="386724"/>
                  <a:pt x="281435" y="385317"/>
                </a:cubicBezTo>
                <a:lnTo>
                  <a:pt x="281435" y="346979"/>
                </a:lnTo>
                <a:cubicBezTo>
                  <a:pt x="281435" y="344813"/>
                  <a:pt x="280242" y="342647"/>
                  <a:pt x="278290" y="341564"/>
                </a:cubicBezTo>
                <a:cubicBezTo>
                  <a:pt x="276446" y="340373"/>
                  <a:pt x="274060" y="340264"/>
                  <a:pt x="272000" y="341347"/>
                </a:cubicBezTo>
                <a:close/>
                <a:moveTo>
                  <a:pt x="190768" y="341347"/>
                </a:moveTo>
                <a:cubicBezTo>
                  <a:pt x="188816" y="340264"/>
                  <a:pt x="186430" y="340373"/>
                  <a:pt x="184478" y="341564"/>
                </a:cubicBezTo>
                <a:cubicBezTo>
                  <a:pt x="182526" y="342647"/>
                  <a:pt x="181333" y="344813"/>
                  <a:pt x="181333" y="346979"/>
                </a:cubicBezTo>
                <a:lnTo>
                  <a:pt x="181333" y="385317"/>
                </a:lnTo>
                <a:cubicBezTo>
                  <a:pt x="181333" y="386724"/>
                  <a:pt x="181767" y="388132"/>
                  <a:pt x="182634" y="389215"/>
                </a:cubicBezTo>
                <a:lnTo>
                  <a:pt x="200638" y="413041"/>
                </a:lnTo>
                <a:cubicBezTo>
                  <a:pt x="201939" y="414665"/>
                  <a:pt x="203783" y="415640"/>
                  <a:pt x="205843" y="415640"/>
                </a:cubicBezTo>
                <a:cubicBezTo>
                  <a:pt x="206386" y="415640"/>
                  <a:pt x="206928" y="415532"/>
                  <a:pt x="207579" y="415424"/>
                </a:cubicBezTo>
                <a:cubicBezTo>
                  <a:pt x="210073" y="414665"/>
                  <a:pt x="211917" y="412500"/>
                  <a:pt x="212242" y="409900"/>
                </a:cubicBezTo>
                <a:lnTo>
                  <a:pt x="215713" y="375786"/>
                </a:lnTo>
                <a:cubicBezTo>
                  <a:pt x="215929" y="374053"/>
                  <a:pt x="215279" y="372212"/>
                  <a:pt x="214086" y="370805"/>
                </a:cubicBezTo>
                <a:cubicBezTo>
                  <a:pt x="213435" y="370155"/>
                  <a:pt x="212567" y="369505"/>
                  <a:pt x="211700" y="369180"/>
                </a:cubicBezTo>
                <a:lnTo>
                  <a:pt x="211700" y="353152"/>
                </a:lnTo>
                <a:cubicBezTo>
                  <a:pt x="211700" y="350119"/>
                  <a:pt x="209422" y="347412"/>
                  <a:pt x="206386" y="346871"/>
                </a:cubicBezTo>
                <a:cubicBezTo>
                  <a:pt x="201288" y="346004"/>
                  <a:pt x="196083" y="344163"/>
                  <a:pt x="190768" y="341347"/>
                </a:cubicBezTo>
                <a:close/>
                <a:moveTo>
                  <a:pt x="200746" y="168936"/>
                </a:moveTo>
                <a:cubicBezTo>
                  <a:pt x="182526" y="168936"/>
                  <a:pt x="165065" y="176300"/>
                  <a:pt x="156172" y="180740"/>
                </a:cubicBezTo>
                <a:cubicBezTo>
                  <a:pt x="154003" y="181823"/>
                  <a:pt x="152593" y="183989"/>
                  <a:pt x="152593" y="186480"/>
                </a:cubicBezTo>
                <a:lnTo>
                  <a:pt x="152593" y="197851"/>
                </a:lnTo>
                <a:lnTo>
                  <a:pt x="149990" y="197851"/>
                </a:lnTo>
                <a:cubicBezTo>
                  <a:pt x="146520" y="197851"/>
                  <a:pt x="143591" y="200776"/>
                  <a:pt x="143591" y="204349"/>
                </a:cubicBezTo>
                <a:lnTo>
                  <a:pt x="143591" y="214854"/>
                </a:lnTo>
                <a:cubicBezTo>
                  <a:pt x="143591" y="217020"/>
                  <a:pt x="144676" y="219078"/>
                  <a:pt x="146520" y="220269"/>
                </a:cubicBezTo>
                <a:lnTo>
                  <a:pt x="152702" y="224276"/>
                </a:lnTo>
                <a:lnTo>
                  <a:pt x="153135" y="226984"/>
                </a:lnTo>
                <a:cubicBezTo>
                  <a:pt x="155087" y="242254"/>
                  <a:pt x="163764" y="262073"/>
                  <a:pt x="176127" y="280050"/>
                </a:cubicBezTo>
                <a:cubicBezTo>
                  <a:pt x="191853" y="302793"/>
                  <a:pt x="206603" y="312973"/>
                  <a:pt x="214194" y="312973"/>
                </a:cubicBezTo>
                <a:lnTo>
                  <a:pt x="248682" y="312973"/>
                </a:lnTo>
                <a:cubicBezTo>
                  <a:pt x="256274" y="312973"/>
                  <a:pt x="271023" y="302793"/>
                  <a:pt x="286749" y="280050"/>
                </a:cubicBezTo>
                <a:cubicBezTo>
                  <a:pt x="299113" y="262073"/>
                  <a:pt x="307681" y="242254"/>
                  <a:pt x="309741" y="226984"/>
                </a:cubicBezTo>
                <a:lnTo>
                  <a:pt x="310067" y="224276"/>
                </a:lnTo>
                <a:lnTo>
                  <a:pt x="316357" y="220269"/>
                </a:lnTo>
                <a:cubicBezTo>
                  <a:pt x="318092" y="219078"/>
                  <a:pt x="319285" y="217020"/>
                  <a:pt x="319285" y="214854"/>
                </a:cubicBezTo>
                <a:lnTo>
                  <a:pt x="319285" y="204349"/>
                </a:lnTo>
                <a:cubicBezTo>
                  <a:pt x="319285" y="200776"/>
                  <a:pt x="316357" y="197851"/>
                  <a:pt x="312778" y="197851"/>
                </a:cubicBezTo>
                <a:lnTo>
                  <a:pt x="309307" y="197851"/>
                </a:lnTo>
                <a:cubicBezTo>
                  <a:pt x="308765" y="197093"/>
                  <a:pt x="308114" y="196335"/>
                  <a:pt x="307247" y="195794"/>
                </a:cubicBezTo>
                <a:cubicBezTo>
                  <a:pt x="305403" y="194603"/>
                  <a:pt x="303125" y="194386"/>
                  <a:pt x="301173" y="195252"/>
                </a:cubicBezTo>
                <a:cubicBezTo>
                  <a:pt x="292606" y="199151"/>
                  <a:pt x="284038" y="201100"/>
                  <a:pt x="275795" y="201100"/>
                </a:cubicBezTo>
                <a:cubicBezTo>
                  <a:pt x="261154" y="201100"/>
                  <a:pt x="247923" y="195036"/>
                  <a:pt x="236427" y="183231"/>
                </a:cubicBezTo>
                <a:cubicBezTo>
                  <a:pt x="227209" y="173701"/>
                  <a:pt x="215279" y="168936"/>
                  <a:pt x="200746" y="168936"/>
                </a:cubicBezTo>
                <a:close/>
                <a:moveTo>
                  <a:pt x="417667" y="57723"/>
                </a:moveTo>
                <a:cubicBezTo>
                  <a:pt x="424820" y="57723"/>
                  <a:pt x="430673" y="63572"/>
                  <a:pt x="430673" y="70828"/>
                </a:cubicBezTo>
                <a:lnTo>
                  <a:pt x="430673" y="154334"/>
                </a:lnTo>
                <a:lnTo>
                  <a:pt x="481940" y="154334"/>
                </a:lnTo>
                <a:cubicBezTo>
                  <a:pt x="489093" y="154334"/>
                  <a:pt x="494946" y="160182"/>
                  <a:pt x="494946" y="167439"/>
                </a:cubicBezTo>
                <a:cubicBezTo>
                  <a:pt x="494946" y="174587"/>
                  <a:pt x="489093" y="180436"/>
                  <a:pt x="481940" y="180436"/>
                </a:cubicBezTo>
                <a:lnTo>
                  <a:pt x="417667" y="180436"/>
                </a:lnTo>
                <a:cubicBezTo>
                  <a:pt x="410405" y="180436"/>
                  <a:pt x="404552" y="174587"/>
                  <a:pt x="404552" y="167439"/>
                </a:cubicBezTo>
                <a:lnTo>
                  <a:pt x="404552" y="70828"/>
                </a:lnTo>
                <a:cubicBezTo>
                  <a:pt x="404552" y="63572"/>
                  <a:pt x="410405" y="57723"/>
                  <a:pt x="417667" y="57723"/>
                </a:cubicBezTo>
                <a:close/>
                <a:moveTo>
                  <a:pt x="215170" y="47208"/>
                </a:moveTo>
                <a:lnTo>
                  <a:pt x="247706" y="47208"/>
                </a:lnTo>
                <a:cubicBezTo>
                  <a:pt x="302909" y="47208"/>
                  <a:pt x="347808" y="92044"/>
                  <a:pt x="347808" y="147276"/>
                </a:cubicBezTo>
                <a:lnTo>
                  <a:pt x="347808" y="178683"/>
                </a:lnTo>
                <a:cubicBezTo>
                  <a:pt x="351495" y="183881"/>
                  <a:pt x="353556" y="190162"/>
                  <a:pt x="353556" y="196552"/>
                </a:cubicBezTo>
                <a:lnTo>
                  <a:pt x="353556" y="218861"/>
                </a:lnTo>
                <a:cubicBezTo>
                  <a:pt x="353556" y="228067"/>
                  <a:pt x="349435" y="236731"/>
                  <a:pt x="342494" y="242579"/>
                </a:cubicBezTo>
                <a:cubicBezTo>
                  <a:pt x="340759" y="248102"/>
                  <a:pt x="338590" y="253842"/>
                  <a:pt x="335987" y="259473"/>
                </a:cubicBezTo>
                <a:cubicBezTo>
                  <a:pt x="330889" y="273011"/>
                  <a:pt x="323406" y="286981"/>
                  <a:pt x="314405" y="299977"/>
                </a:cubicBezTo>
                <a:cubicBezTo>
                  <a:pt x="310717" y="305392"/>
                  <a:pt x="305728" y="311998"/>
                  <a:pt x="299763" y="318605"/>
                </a:cubicBezTo>
                <a:cubicBezTo>
                  <a:pt x="305186" y="322395"/>
                  <a:pt x="308982" y="326944"/>
                  <a:pt x="310717" y="332142"/>
                </a:cubicBezTo>
                <a:lnTo>
                  <a:pt x="382079" y="353693"/>
                </a:lnTo>
                <a:cubicBezTo>
                  <a:pt x="432401" y="368205"/>
                  <a:pt x="462768" y="578955"/>
                  <a:pt x="462768" y="588052"/>
                </a:cubicBezTo>
                <a:cubicBezTo>
                  <a:pt x="462768" y="598448"/>
                  <a:pt x="454309" y="607004"/>
                  <a:pt x="443789" y="607004"/>
                </a:cubicBezTo>
                <a:lnTo>
                  <a:pt x="18979" y="607004"/>
                </a:lnTo>
                <a:cubicBezTo>
                  <a:pt x="8568" y="607004"/>
                  <a:pt x="0" y="598448"/>
                  <a:pt x="0" y="588052"/>
                </a:cubicBezTo>
                <a:cubicBezTo>
                  <a:pt x="0" y="587077"/>
                  <a:pt x="108" y="586102"/>
                  <a:pt x="325" y="585128"/>
                </a:cubicBezTo>
                <a:cubicBezTo>
                  <a:pt x="325" y="585128"/>
                  <a:pt x="30475" y="368205"/>
                  <a:pt x="80689" y="353693"/>
                </a:cubicBezTo>
                <a:lnTo>
                  <a:pt x="152159" y="332142"/>
                </a:lnTo>
                <a:cubicBezTo>
                  <a:pt x="153894" y="326944"/>
                  <a:pt x="157690" y="322395"/>
                  <a:pt x="163005" y="318605"/>
                </a:cubicBezTo>
                <a:cubicBezTo>
                  <a:pt x="157148" y="311998"/>
                  <a:pt x="152159" y="305392"/>
                  <a:pt x="148363" y="299977"/>
                </a:cubicBezTo>
                <a:cubicBezTo>
                  <a:pt x="139470" y="286981"/>
                  <a:pt x="131987" y="273011"/>
                  <a:pt x="126781" y="259582"/>
                </a:cubicBezTo>
                <a:cubicBezTo>
                  <a:pt x="124287" y="253842"/>
                  <a:pt x="122118" y="248102"/>
                  <a:pt x="120383" y="242471"/>
                </a:cubicBezTo>
                <a:cubicBezTo>
                  <a:pt x="113333" y="236731"/>
                  <a:pt x="109320" y="227959"/>
                  <a:pt x="109320" y="218861"/>
                </a:cubicBezTo>
                <a:lnTo>
                  <a:pt x="109320" y="196552"/>
                </a:lnTo>
                <a:cubicBezTo>
                  <a:pt x="109320" y="190162"/>
                  <a:pt x="111273" y="183881"/>
                  <a:pt x="115068" y="178683"/>
                </a:cubicBezTo>
                <a:lnTo>
                  <a:pt x="115068" y="147276"/>
                </a:lnTo>
                <a:cubicBezTo>
                  <a:pt x="115068" y="92044"/>
                  <a:pt x="159968" y="47208"/>
                  <a:pt x="215170" y="47208"/>
                </a:cubicBezTo>
                <a:close/>
                <a:moveTo>
                  <a:pt x="415135" y="0"/>
                </a:moveTo>
                <a:cubicBezTo>
                  <a:pt x="505381" y="0"/>
                  <a:pt x="578707" y="73314"/>
                  <a:pt x="578707" y="163305"/>
                </a:cubicBezTo>
                <a:cubicBezTo>
                  <a:pt x="578707" y="253404"/>
                  <a:pt x="505381" y="326718"/>
                  <a:pt x="415135" y="326718"/>
                </a:cubicBezTo>
                <a:cubicBezTo>
                  <a:pt x="390078" y="326718"/>
                  <a:pt x="366215" y="320979"/>
                  <a:pt x="344955" y="310907"/>
                </a:cubicBezTo>
                <a:cubicBezTo>
                  <a:pt x="351029" y="300620"/>
                  <a:pt x="356236" y="290115"/>
                  <a:pt x="360357" y="279719"/>
                </a:cubicBezTo>
                <a:cubicBezTo>
                  <a:pt x="376953" y="287516"/>
                  <a:pt x="395502" y="291956"/>
                  <a:pt x="415135" y="291956"/>
                </a:cubicBezTo>
                <a:cubicBezTo>
                  <a:pt x="486182" y="291956"/>
                  <a:pt x="543888" y="234236"/>
                  <a:pt x="543888" y="163305"/>
                </a:cubicBezTo>
                <a:cubicBezTo>
                  <a:pt x="543888" y="92482"/>
                  <a:pt x="486182" y="34762"/>
                  <a:pt x="415135" y="34762"/>
                </a:cubicBezTo>
                <a:cubicBezTo>
                  <a:pt x="386716" y="34762"/>
                  <a:pt x="360466" y="43967"/>
                  <a:pt x="339097" y="59561"/>
                </a:cubicBezTo>
                <a:cubicBezTo>
                  <a:pt x="330962" y="50897"/>
                  <a:pt x="321742" y="43317"/>
                  <a:pt x="311546" y="37036"/>
                </a:cubicBezTo>
                <a:cubicBezTo>
                  <a:pt x="339748" y="13861"/>
                  <a:pt x="375869" y="0"/>
                  <a:pt x="41513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9" name="stats_87358">
            <a:extLst>
              <a:ext uri="{FF2B5EF4-FFF2-40B4-BE49-F238E27FC236}">
                <a16:creationId xmlns:a16="http://schemas.microsoft.com/office/drawing/2014/main" id="{800AFA87-0366-428A-9F13-7CCA034B5215}"/>
              </a:ext>
            </a:extLst>
          </p:cNvPr>
          <p:cNvSpPr>
            <a:spLocks/>
          </p:cNvSpPr>
          <p:nvPr/>
        </p:nvSpPr>
        <p:spPr bwMode="auto">
          <a:xfrm>
            <a:off x="5868790" y="2476940"/>
            <a:ext cx="370688" cy="388813"/>
          </a:xfrm>
          <a:custGeom>
            <a:avLst/>
            <a:gdLst>
              <a:gd name="connsiteX0" fmla="*/ 19848 w 607639"/>
              <a:gd name="connsiteY0" fmla="*/ 502355 h 542013"/>
              <a:gd name="connsiteX1" fmla="*/ 587791 w 607639"/>
              <a:gd name="connsiteY1" fmla="*/ 502355 h 542013"/>
              <a:gd name="connsiteX2" fmla="*/ 607639 w 607639"/>
              <a:gd name="connsiteY2" fmla="*/ 522184 h 542013"/>
              <a:gd name="connsiteX3" fmla="*/ 587791 w 607639"/>
              <a:gd name="connsiteY3" fmla="*/ 542013 h 542013"/>
              <a:gd name="connsiteX4" fmla="*/ 19848 w 607639"/>
              <a:gd name="connsiteY4" fmla="*/ 542013 h 542013"/>
              <a:gd name="connsiteX5" fmla="*/ 0 w 607639"/>
              <a:gd name="connsiteY5" fmla="*/ 522184 h 542013"/>
              <a:gd name="connsiteX6" fmla="*/ 19848 w 607639"/>
              <a:gd name="connsiteY6" fmla="*/ 502355 h 542013"/>
              <a:gd name="connsiteX7" fmla="*/ 19846 w 607639"/>
              <a:gd name="connsiteY7" fmla="*/ 238017 h 542013"/>
              <a:gd name="connsiteX8" fmla="*/ 105903 w 607639"/>
              <a:gd name="connsiteY8" fmla="*/ 238017 h 542013"/>
              <a:gd name="connsiteX9" fmla="*/ 125748 w 607639"/>
              <a:gd name="connsiteY9" fmla="*/ 257836 h 542013"/>
              <a:gd name="connsiteX10" fmla="*/ 125748 w 607639"/>
              <a:gd name="connsiteY10" fmla="*/ 441538 h 542013"/>
              <a:gd name="connsiteX11" fmla="*/ 105903 w 607639"/>
              <a:gd name="connsiteY11" fmla="*/ 461357 h 542013"/>
              <a:gd name="connsiteX12" fmla="*/ 19846 w 607639"/>
              <a:gd name="connsiteY12" fmla="*/ 461357 h 542013"/>
              <a:gd name="connsiteX13" fmla="*/ 0 w 607639"/>
              <a:gd name="connsiteY13" fmla="*/ 441538 h 542013"/>
              <a:gd name="connsiteX14" fmla="*/ 0 w 607639"/>
              <a:gd name="connsiteY14" fmla="*/ 257836 h 542013"/>
              <a:gd name="connsiteX15" fmla="*/ 19846 w 607639"/>
              <a:gd name="connsiteY15" fmla="*/ 238017 h 542013"/>
              <a:gd name="connsiteX16" fmla="*/ 180524 w 607639"/>
              <a:gd name="connsiteY16" fmla="*/ 158702 h 542013"/>
              <a:gd name="connsiteX17" fmla="*/ 266492 w 607639"/>
              <a:gd name="connsiteY17" fmla="*/ 158702 h 542013"/>
              <a:gd name="connsiteX18" fmla="*/ 286426 w 607639"/>
              <a:gd name="connsiteY18" fmla="*/ 178518 h 542013"/>
              <a:gd name="connsiteX19" fmla="*/ 286426 w 607639"/>
              <a:gd name="connsiteY19" fmla="*/ 441541 h 542013"/>
              <a:gd name="connsiteX20" fmla="*/ 266492 w 607639"/>
              <a:gd name="connsiteY20" fmla="*/ 461357 h 542013"/>
              <a:gd name="connsiteX21" fmla="*/ 180524 w 607639"/>
              <a:gd name="connsiteY21" fmla="*/ 461357 h 542013"/>
              <a:gd name="connsiteX22" fmla="*/ 160678 w 607639"/>
              <a:gd name="connsiteY22" fmla="*/ 441541 h 542013"/>
              <a:gd name="connsiteX23" fmla="*/ 160678 w 607639"/>
              <a:gd name="connsiteY23" fmla="*/ 178518 h 542013"/>
              <a:gd name="connsiteX24" fmla="*/ 180524 w 607639"/>
              <a:gd name="connsiteY24" fmla="*/ 158702 h 542013"/>
              <a:gd name="connsiteX25" fmla="*/ 341060 w 607639"/>
              <a:gd name="connsiteY25" fmla="*/ 79386 h 542013"/>
              <a:gd name="connsiteX26" fmla="*/ 427117 w 607639"/>
              <a:gd name="connsiteY26" fmla="*/ 79386 h 542013"/>
              <a:gd name="connsiteX27" fmla="*/ 446962 w 607639"/>
              <a:gd name="connsiteY27" fmla="*/ 99204 h 542013"/>
              <a:gd name="connsiteX28" fmla="*/ 446962 w 607639"/>
              <a:gd name="connsiteY28" fmla="*/ 441538 h 542013"/>
              <a:gd name="connsiteX29" fmla="*/ 427117 w 607639"/>
              <a:gd name="connsiteY29" fmla="*/ 461357 h 542013"/>
              <a:gd name="connsiteX30" fmla="*/ 341060 w 607639"/>
              <a:gd name="connsiteY30" fmla="*/ 461357 h 542013"/>
              <a:gd name="connsiteX31" fmla="*/ 321214 w 607639"/>
              <a:gd name="connsiteY31" fmla="*/ 441538 h 542013"/>
              <a:gd name="connsiteX32" fmla="*/ 321214 w 607639"/>
              <a:gd name="connsiteY32" fmla="*/ 99204 h 542013"/>
              <a:gd name="connsiteX33" fmla="*/ 341060 w 607639"/>
              <a:gd name="connsiteY33" fmla="*/ 79386 h 542013"/>
              <a:gd name="connsiteX34" fmla="*/ 501737 w 607639"/>
              <a:gd name="connsiteY34" fmla="*/ 0 h 542013"/>
              <a:gd name="connsiteX35" fmla="*/ 587794 w 607639"/>
              <a:gd name="connsiteY35" fmla="*/ 0 h 542013"/>
              <a:gd name="connsiteX36" fmla="*/ 607639 w 607639"/>
              <a:gd name="connsiteY36" fmla="*/ 19819 h 542013"/>
              <a:gd name="connsiteX37" fmla="*/ 607639 w 607639"/>
              <a:gd name="connsiteY37" fmla="*/ 441537 h 542013"/>
              <a:gd name="connsiteX38" fmla="*/ 587794 w 607639"/>
              <a:gd name="connsiteY38" fmla="*/ 461357 h 542013"/>
              <a:gd name="connsiteX39" fmla="*/ 501737 w 607639"/>
              <a:gd name="connsiteY39" fmla="*/ 461357 h 542013"/>
              <a:gd name="connsiteX40" fmla="*/ 481891 w 607639"/>
              <a:gd name="connsiteY40" fmla="*/ 441537 h 542013"/>
              <a:gd name="connsiteX41" fmla="*/ 481891 w 607639"/>
              <a:gd name="connsiteY41" fmla="*/ 19819 h 542013"/>
              <a:gd name="connsiteX42" fmla="*/ 501737 w 607639"/>
              <a:gd name="connsiteY42" fmla="*/ 0 h 542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607639" h="542013">
                <a:moveTo>
                  <a:pt x="19848" y="502355"/>
                </a:moveTo>
                <a:lnTo>
                  <a:pt x="587791" y="502355"/>
                </a:lnTo>
                <a:cubicBezTo>
                  <a:pt x="598739" y="502355"/>
                  <a:pt x="607639" y="511247"/>
                  <a:pt x="607639" y="522184"/>
                </a:cubicBezTo>
                <a:cubicBezTo>
                  <a:pt x="607639" y="533121"/>
                  <a:pt x="598739" y="542013"/>
                  <a:pt x="587791" y="542013"/>
                </a:cubicBezTo>
                <a:lnTo>
                  <a:pt x="19848" y="542013"/>
                </a:lnTo>
                <a:cubicBezTo>
                  <a:pt x="8901" y="542013"/>
                  <a:pt x="0" y="533121"/>
                  <a:pt x="0" y="522184"/>
                </a:cubicBezTo>
                <a:cubicBezTo>
                  <a:pt x="0" y="511247"/>
                  <a:pt x="8901" y="502355"/>
                  <a:pt x="19848" y="502355"/>
                </a:cubicBezTo>
                <a:close/>
                <a:moveTo>
                  <a:pt x="19846" y="238017"/>
                </a:moveTo>
                <a:lnTo>
                  <a:pt x="105903" y="238017"/>
                </a:lnTo>
                <a:cubicBezTo>
                  <a:pt x="116849" y="238017"/>
                  <a:pt x="125748" y="246815"/>
                  <a:pt x="125748" y="257836"/>
                </a:cubicBezTo>
                <a:lnTo>
                  <a:pt x="125748" y="441538"/>
                </a:lnTo>
                <a:cubicBezTo>
                  <a:pt x="125748" y="452469"/>
                  <a:pt x="116849" y="461357"/>
                  <a:pt x="105903" y="461357"/>
                </a:cubicBezTo>
                <a:lnTo>
                  <a:pt x="19846" y="461357"/>
                </a:lnTo>
                <a:cubicBezTo>
                  <a:pt x="8899" y="461357"/>
                  <a:pt x="0" y="452469"/>
                  <a:pt x="0" y="441538"/>
                </a:cubicBezTo>
                <a:lnTo>
                  <a:pt x="0" y="257836"/>
                </a:lnTo>
                <a:cubicBezTo>
                  <a:pt x="0" y="246815"/>
                  <a:pt x="8899" y="238017"/>
                  <a:pt x="19846" y="238017"/>
                </a:cubicBezTo>
                <a:close/>
                <a:moveTo>
                  <a:pt x="180524" y="158702"/>
                </a:moveTo>
                <a:lnTo>
                  <a:pt x="266492" y="158702"/>
                </a:lnTo>
                <a:cubicBezTo>
                  <a:pt x="277527" y="158702"/>
                  <a:pt x="286426" y="167588"/>
                  <a:pt x="286426" y="178518"/>
                </a:cubicBezTo>
                <a:lnTo>
                  <a:pt x="286426" y="441541"/>
                </a:lnTo>
                <a:cubicBezTo>
                  <a:pt x="286426" y="452471"/>
                  <a:pt x="277527" y="461357"/>
                  <a:pt x="266492" y="461357"/>
                </a:cubicBezTo>
                <a:lnTo>
                  <a:pt x="180524" y="461357"/>
                </a:lnTo>
                <a:cubicBezTo>
                  <a:pt x="169488" y="461357"/>
                  <a:pt x="160678" y="452471"/>
                  <a:pt x="160678" y="441541"/>
                </a:cubicBezTo>
                <a:lnTo>
                  <a:pt x="160678" y="178518"/>
                </a:lnTo>
                <a:cubicBezTo>
                  <a:pt x="160678" y="167588"/>
                  <a:pt x="169488" y="158702"/>
                  <a:pt x="180524" y="158702"/>
                </a:cubicBezTo>
                <a:close/>
                <a:moveTo>
                  <a:pt x="341060" y="79386"/>
                </a:moveTo>
                <a:lnTo>
                  <a:pt x="427117" y="79386"/>
                </a:lnTo>
                <a:cubicBezTo>
                  <a:pt x="438063" y="79386"/>
                  <a:pt x="446962" y="88273"/>
                  <a:pt x="446962" y="99204"/>
                </a:cubicBezTo>
                <a:lnTo>
                  <a:pt x="446962" y="441538"/>
                </a:lnTo>
                <a:cubicBezTo>
                  <a:pt x="446962" y="452470"/>
                  <a:pt x="438063" y="461357"/>
                  <a:pt x="427117" y="461357"/>
                </a:cubicBezTo>
                <a:lnTo>
                  <a:pt x="341060" y="461357"/>
                </a:lnTo>
                <a:cubicBezTo>
                  <a:pt x="330113" y="461357"/>
                  <a:pt x="321214" y="452470"/>
                  <a:pt x="321214" y="441538"/>
                </a:cubicBezTo>
                <a:lnTo>
                  <a:pt x="321214" y="99204"/>
                </a:lnTo>
                <a:cubicBezTo>
                  <a:pt x="321214" y="88273"/>
                  <a:pt x="330113" y="79386"/>
                  <a:pt x="341060" y="79386"/>
                </a:cubicBezTo>
                <a:close/>
                <a:moveTo>
                  <a:pt x="501737" y="0"/>
                </a:moveTo>
                <a:lnTo>
                  <a:pt x="587794" y="0"/>
                </a:lnTo>
                <a:cubicBezTo>
                  <a:pt x="598740" y="0"/>
                  <a:pt x="607639" y="8888"/>
                  <a:pt x="607639" y="19819"/>
                </a:cubicBezTo>
                <a:lnTo>
                  <a:pt x="607639" y="441537"/>
                </a:lnTo>
                <a:cubicBezTo>
                  <a:pt x="607639" y="452469"/>
                  <a:pt x="598740" y="461357"/>
                  <a:pt x="587794" y="461357"/>
                </a:cubicBezTo>
                <a:lnTo>
                  <a:pt x="501737" y="461357"/>
                </a:lnTo>
                <a:cubicBezTo>
                  <a:pt x="490790" y="461357"/>
                  <a:pt x="481891" y="452469"/>
                  <a:pt x="481891" y="441537"/>
                </a:cubicBezTo>
                <a:lnTo>
                  <a:pt x="481891" y="19819"/>
                </a:lnTo>
                <a:cubicBezTo>
                  <a:pt x="481891" y="8888"/>
                  <a:pt x="490790" y="0"/>
                  <a:pt x="50173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616CE18-C3DD-4D2B-B3FA-7DF2B5CFB93C}"/>
              </a:ext>
            </a:extLst>
          </p:cNvPr>
          <p:cNvGrpSpPr/>
          <p:nvPr/>
        </p:nvGrpSpPr>
        <p:grpSpPr>
          <a:xfrm>
            <a:off x="5220745" y="3040063"/>
            <a:ext cx="2324100" cy="1712564"/>
            <a:chOff x="1244600" y="856734"/>
            <a:chExt cx="2324100" cy="1712564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6027DB3B-2C98-49EF-9674-F6323FD2DBAB}"/>
                </a:ext>
              </a:extLst>
            </p:cNvPr>
            <p:cNvSpPr txBox="1"/>
            <p:nvPr/>
          </p:nvSpPr>
          <p:spPr>
            <a:xfrm>
              <a:off x="1371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5271C03B-2E6B-48C3-9F5D-6FEA60AE605B}"/>
                </a:ext>
              </a:extLst>
            </p:cNvPr>
            <p:cNvSpPr txBox="1"/>
            <p:nvPr/>
          </p:nvSpPr>
          <p:spPr>
            <a:xfrm>
              <a:off x="1244600" y="1162566"/>
              <a:ext cx="1892300" cy="1406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sp>
        <p:nvSpPr>
          <p:cNvPr id="15" name="three-dollar-coins-stacks_81028">
            <a:extLst>
              <a:ext uri="{FF2B5EF4-FFF2-40B4-BE49-F238E27FC236}">
                <a16:creationId xmlns:a16="http://schemas.microsoft.com/office/drawing/2014/main" id="{3B6398EA-61FE-4270-998A-BDC4D8088021}"/>
              </a:ext>
            </a:extLst>
          </p:cNvPr>
          <p:cNvSpPr>
            <a:spLocks/>
          </p:cNvSpPr>
          <p:nvPr/>
        </p:nvSpPr>
        <p:spPr bwMode="auto">
          <a:xfrm>
            <a:off x="9250756" y="2476939"/>
            <a:ext cx="370688" cy="388813"/>
          </a:xfrm>
          <a:custGeom>
            <a:avLst/>
            <a:gdLst>
              <a:gd name="connsiteX0" fmla="*/ 433201 w 490006"/>
              <a:gd name="connsiteY0" fmla="*/ 523949 h 607498"/>
              <a:gd name="connsiteX1" fmla="*/ 433201 w 490006"/>
              <a:gd name="connsiteY1" fmla="*/ 565984 h 607498"/>
              <a:gd name="connsiteX2" fmla="*/ 303860 w 490006"/>
              <a:gd name="connsiteY2" fmla="*/ 607498 h 607498"/>
              <a:gd name="connsiteX3" fmla="*/ 174649 w 490006"/>
              <a:gd name="connsiteY3" fmla="*/ 565984 h 607498"/>
              <a:gd name="connsiteX4" fmla="*/ 174649 w 490006"/>
              <a:gd name="connsiteY4" fmla="*/ 560518 h 607498"/>
              <a:gd name="connsiteX5" fmla="*/ 174780 w 490006"/>
              <a:gd name="connsiteY5" fmla="*/ 559737 h 607498"/>
              <a:gd name="connsiteX6" fmla="*/ 174780 w 490006"/>
              <a:gd name="connsiteY6" fmla="*/ 559347 h 607498"/>
              <a:gd name="connsiteX7" fmla="*/ 174780 w 490006"/>
              <a:gd name="connsiteY7" fmla="*/ 524079 h 607498"/>
              <a:gd name="connsiteX8" fmla="*/ 303860 w 490006"/>
              <a:gd name="connsiteY8" fmla="*/ 553881 h 607498"/>
              <a:gd name="connsiteX9" fmla="*/ 433201 w 490006"/>
              <a:gd name="connsiteY9" fmla="*/ 523949 h 607498"/>
              <a:gd name="connsiteX10" fmla="*/ 0 w 490006"/>
              <a:gd name="connsiteY10" fmla="*/ 468978 h 607498"/>
              <a:gd name="connsiteX11" fmla="*/ 23849 w 490006"/>
              <a:gd name="connsiteY11" fmla="*/ 481871 h 607498"/>
              <a:gd name="connsiteX12" fmla="*/ 24240 w 490006"/>
              <a:gd name="connsiteY12" fmla="*/ 482001 h 607498"/>
              <a:gd name="connsiteX13" fmla="*/ 129281 w 490006"/>
              <a:gd name="connsiteY13" fmla="*/ 498931 h 607498"/>
              <a:gd name="connsiteX14" fmla="*/ 157431 w 490006"/>
              <a:gd name="connsiteY14" fmla="*/ 497890 h 607498"/>
              <a:gd name="connsiteX15" fmla="*/ 157431 w 490006"/>
              <a:gd name="connsiteY15" fmla="*/ 498020 h 607498"/>
              <a:gd name="connsiteX16" fmla="*/ 157301 w 490006"/>
              <a:gd name="connsiteY16" fmla="*/ 498931 h 607498"/>
              <a:gd name="connsiteX17" fmla="*/ 157301 w 490006"/>
              <a:gd name="connsiteY17" fmla="*/ 551415 h 607498"/>
              <a:gd name="connsiteX18" fmla="*/ 129151 w 490006"/>
              <a:gd name="connsiteY18" fmla="*/ 552457 h 607498"/>
              <a:gd name="connsiteX19" fmla="*/ 0 w 490006"/>
              <a:gd name="connsiteY19" fmla="*/ 511043 h 607498"/>
              <a:gd name="connsiteX20" fmla="*/ 433200 w 490006"/>
              <a:gd name="connsiteY20" fmla="*/ 453101 h 607498"/>
              <a:gd name="connsiteX21" fmla="*/ 433200 w 490006"/>
              <a:gd name="connsiteY21" fmla="*/ 495166 h 607498"/>
              <a:gd name="connsiteX22" fmla="*/ 303865 w 490006"/>
              <a:gd name="connsiteY22" fmla="*/ 536580 h 607498"/>
              <a:gd name="connsiteX23" fmla="*/ 174790 w 490006"/>
              <a:gd name="connsiteY23" fmla="*/ 496208 h 607498"/>
              <a:gd name="connsiteX24" fmla="*/ 174790 w 490006"/>
              <a:gd name="connsiteY24" fmla="*/ 488394 h 607498"/>
              <a:gd name="connsiteX25" fmla="*/ 174790 w 490006"/>
              <a:gd name="connsiteY25" fmla="*/ 453231 h 607498"/>
              <a:gd name="connsiteX26" fmla="*/ 303865 w 490006"/>
              <a:gd name="connsiteY26" fmla="*/ 483054 h 607498"/>
              <a:gd name="connsiteX27" fmla="*/ 433200 w 490006"/>
              <a:gd name="connsiteY27" fmla="*/ 453101 h 607498"/>
              <a:gd name="connsiteX28" fmla="*/ 0 w 490006"/>
              <a:gd name="connsiteY28" fmla="*/ 398201 h 607498"/>
              <a:gd name="connsiteX29" fmla="*/ 61774 w 490006"/>
              <a:gd name="connsiteY29" fmla="*/ 421900 h 607498"/>
              <a:gd name="connsiteX30" fmla="*/ 62034 w 490006"/>
              <a:gd name="connsiteY30" fmla="*/ 421900 h 607498"/>
              <a:gd name="connsiteX31" fmla="*/ 129281 w 490006"/>
              <a:gd name="connsiteY31" fmla="*/ 428020 h 607498"/>
              <a:gd name="connsiteX32" fmla="*/ 157431 w 490006"/>
              <a:gd name="connsiteY32" fmla="*/ 426979 h 607498"/>
              <a:gd name="connsiteX33" fmla="*/ 157431 w 490006"/>
              <a:gd name="connsiteY33" fmla="*/ 427239 h 607498"/>
              <a:gd name="connsiteX34" fmla="*/ 157301 w 490006"/>
              <a:gd name="connsiteY34" fmla="*/ 428020 h 607498"/>
              <a:gd name="connsiteX35" fmla="*/ 157301 w 490006"/>
              <a:gd name="connsiteY35" fmla="*/ 480497 h 607498"/>
              <a:gd name="connsiteX36" fmla="*/ 129151 w 490006"/>
              <a:gd name="connsiteY36" fmla="*/ 481539 h 607498"/>
              <a:gd name="connsiteX37" fmla="*/ 30366 w 490006"/>
              <a:gd name="connsiteY37" fmla="*/ 465783 h 607498"/>
              <a:gd name="connsiteX38" fmla="*/ 30235 w 490006"/>
              <a:gd name="connsiteY38" fmla="*/ 465783 h 607498"/>
              <a:gd name="connsiteX39" fmla="*/ 131 w 490006"/>
              <a:gd name="connsiteY39" fmla="*/ 440130 h 607498"/>
              <a:gd name="connsiteX40" fmla="*/ 0 w 490006"/>
              <a:gd name="connsiteY40" fmla="*/ 439219 h 607498"/>
              <a:gd name="connsiteX41" fmla="*/ 174790 w 490006"/>
              <a:gd name="connsiteY41" fmla="*/ 382324 h 607498"/>
              <a:gd name="connsiteX42" fmla="*/ 303995 w 490006"/>
              <a:gd name="connsiteY42" fmla="*/ 412118 h 607498"/>
              <a:gd name="connsiteX43" fmla="*/ 433200 w 490006"/>
              <a:gd name="connsiteY43" fmla="*/ 382324 h 607498"/>
              <a:gd name="connsiteX44" fmla="*/ 433200 w 490006"/>
              <a:gd name="connsiteY44" fmla="*/ 424218 h 607498"/>
              <a:gd name="connsiteX45" fmla="*/ 303865 w 490006"/>
              <a:gd name="connsiteY45" fmla="*/ 465591 h 607498"/>
              <a:gd name="connsiteX46" fmla="*/ 174790 w 490006"/>
              <a:gd name="connsiteY46" fmla="*/ 425389 h 607498"/>
              <a:gd name="connsiteX47" fmla="*/ 174790 w 490006"/>
              <a:gd name="connsiteY47" fmla="*/ 417582 h 607498"/>
              <a:gd name="connsiteX48" fmla="*/ 174790 w 490006"/>
              <a:gd name="connsiteY48" fmla="*/ 417452 h 607498"/>
              <a:gd name="connsiteX49" fmla="*/ 489865 w 490006"/>
              <a:gd name="connsiteY49" fmla="*/ 354874 h 607498"/>
              <a:gd name="connsiteX50" fmla="*/ 489865 w 490006"/>
              <a:gd name="connsiteY50" fmla="*/ 397184 h 607498"/>
              <a:gd name="connsiteX51" fmla="*/ 450419 w 490006"/>
              <a:gd name="connsiteY51" fmla="*/ 426216 h 607498"/>
              <a:gd name="connsiteX52" fmla="*/ 450549 w 490006"/>
              <a:gd name="connsiteY52" fmla="*/ 424263 h 607498"/>
              <a:gd name="connsiteX53" fmla="*/ 450549 w 490006"/>
              <a:gd name="connsiteY53" fmla="*/ 373100 h 607498"/>
              <a:gd name="connsiteX54" fmla="*/ 489865 w 490006"/>
              <a:gd name="connsiteY54" fmla="*/ 354874 h 607498"/>
              <a:gd name="connsiteX55" fmla="*/ 302952 w 490006"/>
              <a:gd name="connsiteY55" fmla="*/ 333376 h 607498"/>
              <a:gd name="connsiteX56" fmla="*/ 290045 w 490006"/>
              <a:gd name="connsiteY56" fmla="*/ 333766 h 607498"/>
              <a:gd name="connsiteX57" fmla="*/ 287307 w 490006"/>
              <a:gd name="connsiteY57" fmla="*/ 334938 h 607498"/>
              <a:gd name="connsiteX58" fmla="*/ 288741 w 490006"/>
              <a:gd name="connsiteY58" fmla="*/ 337671 h 607498"/>
              <a:gd name="connsiteX59" fmla="*/ 271531 w 490006"/>
              <a:gd name="connsiteY59" fmla="*/ 347043 h 607498"/>
              <a:gd name="connsiteX60" fmla="*/ 307646 w 490006"/>
              <a:gd name="connsiteY60" fmla="*/ 356935 h 607498"/>
              <a:gd name="connsiteX61" fmla="*/ 325377 w 490006"/>
              <a:gd name="connsiteY61" fmla="*/ 360320 h 607498"/>
              <a:gd name="connsiteX62" fmla="*/ 312209 w 490006"/>
              <a:gd name="connsiteY62" fmla="*/ 363053 h 607498"/>
              <a:gd name="connsiteX63" fmla="*/ 293043 w 490006"/>
              <a:gd name="connsiteY63" fmla="*/ 360971 h 607498"/>
              <a:gd name="connsiteX64" fmla="*/ 290566 w 490006"/>
              <a:gd name="connsiteY64" fmla="*/ 360710 h 607498"/>
              <a:gd name="connsiteX65" fmla="*/ 288480 w 490006"/>
              <a:gd name="connsiteY65" fmla="*/ 361101 h 607498"/>
              <a:gd name="connsiteX66" fmla="*/ 280658 w 490006"/>
              <a:gd name="connsiteY66" fmla="*/ 364485 h 607498"/>
              <a:gd name="connsiteX67" fmla="*/ 281309 w 490006"/>
              <a:gd name="connsiteY67" fmla="*/ 366047 h 607498"/>
              <a:gd name="connsiteX68" fmla="*/ 305429 w 490006"/>
              <a:gd name="connsiteY68" fmla="*/ 369691 h 607498"/>
              <a:gd name="connsiteX69" fmla="*/ 306733 w 490006"/>
              <a:gd name="connsiteY69" fmla="*/ 372295 h 607498"/>
              <a:gd name="connsiteX70" fmla="*/ 310514 w 490006"/>
              <a:gd name="connsiteY70" fmla="*/ 373336 h 607498"/>
              <a:gd name="connsiteX71" fmla="*/ 323422 w 490006"/>
              <a:gd name="connsiteY71" fmla="*/ 372946 h 607498"/>
              <a:gd name="connsiteX72" fmla="*/ 326160 w 490006"/>
              <a:gd name="connsiteY72" fmla="*/ 371774 h 607498"/>
              <a:gd name="connsiteX73" fmla="*/ 324856 w 490006"/>
              <a:gd name="connsiteY73" fmla="*/ 369301 h 607498"/>
              <a:gd name="connsiteX74" fmla="*/ 344804 w 490006"/>
              <a:gd name="connsiteY74" fmla="*/ 359799 h 607498"/>
              <a:gd name="connsiteX75" fmla="*/ 309993 w 490006"/>
              <a:gd name="connsiteY75" fmla="*/ 350297 h 607498"/>
              <a:gd name="connsiteX76" fmla="*/ 290957 w 490006"/>
              <a:gd name="connsiteY76" fmla="*/ 346522 h 607498"/>
              <a:gd name="connsiteX77" fmla="*/ 304647 w 490006"/>
              <a:gd name="connsiteY77" fmla="*/ 343529 h 607498"/>
              <a:gd name="connsiteX78" fmla="*/ 320684 w 490006"/>
              <a:gd name="connsiteY78" fmla="*/ 344570 h 607498"/>
              <a:gd name="connsiteX79" fmla="*/ 324986 w 490006"/>
              <a:gd name="connsiteY79" fmla="*/ 344179 h 607498"/>
              <a:gd name="connsiteX80" fmla="*/ 330071 w 490006"/>
              <a:gd name="connsiteY80" fmla="*/ 340144 h 607498"/>
              <a:gd name="connsiteX81" fmla="*/ 328246 w 490006"/>
              <a:gd name="connsiteY81" fmla="*/ 338713 h 607498"/>
              <a:gd name="connsiteX82" fmla="*/ 308037 w 490006"/>
              <a:gd name="connsiteY82" fmla="*/ 336760 h 607498"/>
              <a:gd name="connsiteX83" fmla="*/ 306864 w 490006"/>
              <a:gd name="connsiteY83" fmla="*/ 334417 h 607498"/>
              <a:gd name="connsiteX84" fmla="*/ 302952 w 490006"/>
              <a:gd name="connsiteY84" fmla="*/ 333376 h 607498"/>
              <a:gd name="connsiteX85" fmla="*/ 0 w 490006"/>
              <a:gd name="connsiteY85" fmla="*/ 327283 h 607498"/>
              <a:gd name="connsiteX86" fmla="*/ 43919 w 490006"/>
              <a:gd name="connsiteY86" fmla="*/ 346674 h 607498"/>
              <a:gd name="connsiteX87" fmla="*/ 102435 w 490006"/>
              <a:gd name="connsiteY87" fmla="*/ 356174 h 607498"/>
              <a:gd name="connsiteX88" fmla="*/ 129281 w 490006"/>
              <a:gd name="connsiteY88" fmla="*/ 357215 h 607498"/>
              <a:gd name="connsiteX89" fmla="*/ 143747 w 490006"/>
              <a:gd name="connsiteY89" fmla="*/ 356955 h 607498"/>
              <a:gd name="connsiteX90" fmla="*/ 151306 w 490006"/>
              <a:gd name="connsiteY90" fmla="*/ 356564 h 607498"/>
              <a:gd name="connsiteX91" fmla="*/ 157431 w 490006"/>
              <a:gd name="connsiteY91" fmla="*/ 356304 h 607498"/>
              <a:gd name="connsiteX92" fmla="*/ 157301 w 490006"/>
              <a:gd name="connsiteY92" fmla="*/ 363201 h 607498"/>
              <a:gd name="connsiteX93" fmla="*/ 157301 w 490006"/>
              <a:gd name="connsiteY93" fmla="*/ 378037 h 607498"/>
              <a:gd name="connsiteX94" fmla="*/ 157301 w 490006"/>
              <a:gd name="connsiteY94" fmla="*/ 407188 h 607498"/>
              <a:gd name="connsiteX95" fmla="*/ 157301 w 490006"/>
              <a:gd name="connsiteY95" fmla="*/ 409531 h 607498"/>
              <a:gd name="connsiteX96" fmla="*/ 143356 w 490006"/>
              <a:gd name="connsiteY96" fmla="*/ 410442 h 607498"/>
              <a:gd name="connsiteX97" fmla="*/ 111166 w 490006"/>
              <a:gd name="connsiteY97" fmla="*/ 410181 h 607498"/>
              <a:gd name="connsiteX98" fmla="*/ 49654 w 490006"/>
              <a:gd name="connsiteY98" fmla="*/ 401202 h 607498"/>
              <a:gd name="connsiteX99" fmla="*/ 9514 w 490006"/>
              <a:gd name="connsiteY99" fmla="*/ 383373 h 607498"/>
              <a:gd name="connsiteX100" fmla="*/ 1303 w 490006"/>
              <a:gd name="connsiteY100" fmla="*/ 374133 h 607498"/>
              <a:gd name="connsiteX101" fmla="*/ 0 w 490006"/>
              <a:gd name="connsiteY101" fmla="*/ 366975 h 607498"/>
              <a:gd name="connsiteX102" fmla="*/ 0 w 490006"/>
              <a:gd name="connsiteY102" fmla="*/ 327283 h 607498"/>
              <a:gd name="connsiteX103" fmla="*/ 303995 w 490006"/>
              <a:gd name="connsiteY103" fmla="*/ 311899 h 607498"/>
              <a:gd name="connsiteX104" fmla="*/ 433200 w 490006"/>
              <a:gd name="connsiteY104" fmla="*/ 353291 h 607498"/>
              <a:gd name="connsiteX105" fmla="*/ 303995 w 490006"/>
              <a:gd name="connsiteY105" fmla="*/ 394813 h 607498"/>
              <a:gd name="connsiteX106" fmla="*/ 174790 w 490006"/>
              <a:gd name="connsiteY106" fmla="*/ 353291 h 607498"/>
              <a:gd name="connsiteX107" fmla="*/ 303995 w 490006"/>
              <a:gd name="connsiteY107" fmla="*/ 311899 h 607498"/>
              <a:gd name="connsiteX108" fmla="*/ 489865 w 490006"/>
              <a:gd name="connsiteY108" fmla="*/ 282967 h 607498"/>
              <a:gd name="connsiteX109" fmla="*/ 489865 w 490006"/>
              <a:gd name="connsiteY109" fmla="*/ 325954 h 607498"/>
              <a:gd name="connsiteX110" fmla="*/ 450504 w 490006"/>
              <a:gd name="connsiteY110" fmla="*/ 354873 h 607498"/>
              <a:gd name="connsiteX111" fmla="*/ 450635 w 490006"/>
              <a:gd name="connsiteY111" fmla="*/ 353310 h 607498"/>
              <a:gd name="connsiteX112" fmla="*/ 405539 w 490006"/>
              <a:gd name="connsiteY112" fmla="*/ 310192 h 607498"/>
              <a:gd name="connsiteX113" fmla="*/ 489865 w 490006"/>
              <a:gd name="connsiteY113" fmla="*/ 282967 h 607498"/>
              <a:gd name="connsiteX114" fmla="*/ 231525 w 490006"/>
              <a:gd name="connsiteY114" fmla="*/ 282967 h 607498"/>
              <a:gd name="connsiteX115" fmla="*/ 259116 w 490006"/>
              <a:gd name="connsiteY115" fmla="*/ 297322 h 607498"/>
              <a:gd name="connsiteX116" fmla="*/ 231525 w 490006"/>
              <a:gd name="connsiteY116" fmla="*/ 302020 h 607498"/>
              <a:gd name="connsiteX117" fmla="*/ 125663 w 490006"/>
              <a:gd name="connsiteY117" fmla="*/ 272560 h 607498"/>
              <a:gd name="connsiteX118" fmla="*/ 112759 w 490006"/>
              <a:gd name="connsiteY118" fmla="*/ 272820 h 607498"/>
              <a:gd name="connsiteX119" fmla="*/ 110021 w 490006"/>
              <a:gd name="connsiteY119" fmla="*/ 273993 h 607498"/>
              <a:gd name="connsiteX120" fmla="*/ 111455 w 490006"/>
              <a:gd name="connsiteY120" fmla="*/ 276728 h 607498"/>
              <a:gd name="connsiteX121" fmla="*/ 94250 w 490006"/>
              <a:gd name="connsiteY121" fmla="*/ 286107 h 607498"/>
              <a:gd name="connsiteX122" fmla="*/ 130355 w 490006"/>
              <a:gd name="connsiteY122" fmla="*/ 296137 h 607498"/>
              <a:gd name="connsiteX123" fmla="*/ 148082 w 490006"/>
              <a:gd name="connsiteY123" fmla="*/ 299393 h 607498"/>
              <a:gd name="connsiteX124" fmla="*/ 134917 w 490006"/>
              <a:gd name="connsiteY124" fmla="*/ 302259 h 607498"/>
              <a:gd name="connsiteX125" fmla="*/ 115756 w 490006"/>
              <a:gd name="connsiteY125" fmla="*/ 300175 h 607498"/>
              <a:gd name="connsiteX126" fmla="*/ 113280 w 490006"/>
              <a:gd name="connsiteY126" fmla="*/ 299914 h 607498"/>
              <a:gd name="connsiteX127" fmla="*/ 111194 w 490006"/>
              <a:gd name="connsiteY127" fmla="*/ 300175 h 607498"/>
              <a:gd name="connsiteX128" fmla="*/ 103374 w 490006"/>
              <a:gd name="connsiteY128" fmla="*/ 303561 h 607498"/>
              <a:gd name="connsiteX129" fmla="*/ 104025 w 490006"/>
              <a:gd name="connsiteY129" fmla="*/ 305124 h 607498"/>
              <a:gd name="connsiteX130" fmla="*/ 128139 w 490006"/>
              <a:gd name="connsiteY130" fmla="*/ 308772 h 607498"/>
              <a:gd name="connsiteX131" fmla="*/ 129443 w 490006"/>
              <a:gd name="connsiteY131" fmla="*/ 311377 h 607498"/>
              <a:gd name="connsiteX132" fmla="*/ 133223 w 490006"/>
              <a:gd name="connsiteY132" fmla="*/ 312419 h 607498"/>
              <a:gd name="connsiteX133" fmla="*/ 146127 w 490006"/>
              <a:gd name="connsiteY133" fmla="*/ 312158 h 607498"/>
              <a:gd name="connsiteX134" fmla="*/ 148864 w 490006"/>
              <a:gd name="connsiteY134" fmla="*/ 310986 h 607498"/>
              <a:gd name="connsiteX135" fmla="*/ 147560 w 490006"/>
              <a:gd name="connsiteY135" fmla="*/ 308511 h 607498"/>
              <a:gd name="connsiteX136" fmla="*/ 167503 w 490006"/>
              <a:gd name="connsiteY136" fmla="*/ 299002 h 607498"/>
              <a:gd name="connsiteX137" fmla="*/ 132701 w 490006"/>
              <a:gd name="connsiteY137" fmla="*/ 289493 h 607498"/>
              <a:gd name="connsiteX138" fmla="*/ 113671 w 490006"/>
              <a:gd name="connsiteY138" fmla="*/ 285586 h 607498"/>
              <a:gd name="connsiteX139" fmla="*/ 127357 w 490006"/>
              <a:gd name="connsiteY139" fmla="*/ 282720 h 607498"/>
              <a:gd name="connsiteX140" fmla="*/ 143389 w 490006"/>
              <a:gd name="connsiteY140" fmla="*/ 283762 h 607498"/>
              <a:gd name="connsiteX141" fmla="*/ 147691 w 490006"/>
              <a:gd name="connsiteY141" fmla="*/ 283241 h 607498"/>
              <a:gd name="connsiteX142" fmla="*/ 152774 w 490006"/>
              <a:gd name="connsiteY142" fmla="*/ 279333 h 607498"/>
              <a:gd name="connsiteX143" fmla="*/ 150949 w 490006"/>
              <a:gd name="connsiteY143" fmla="*/ 277770 h 607498"/>
              <a:gd name="connsiteX144" fmla="*/ 130746 w 490006"/>
              <a:gd name="connsiteY144" fmla="*/ 275947 h 607498"/>
              <a:gd name="connsiteX145" fmla="*/ 129573 w 490006"/>
              <a:gd name="connsiteY145" fmla="*/ 273602 h 607498"/>
              <a:gd name="connsiteX146" fmla="*/ 125663 w 490006"/>
              <a:gd name="connsiteY146" fmla="*/ 272560 h 607498"/>
              <a:gd name="connsiteX147" fmla="*/ 129312 w 490006"/>
              <a:gd name="connsiteY147" fmla="*/ 256929 h 607498"/>
              <a:gd name="connsiteX148" fmla="*/ 211690 w 490006"/>
              <a:gd name="connsiteY148" fmla="*/ 267089 h 607498"/>
              <a:gd name="connsiteX149" fmla="*/ 214166 w 490006"/>
              <a:gd name="connsiteY149" fmla="*/ 267480 h 607498"/>
              <a:gd name="connsiteX150" fmla="*/ 214166 w 490006"/>
              <a:gd name="connsiteY150" fmla="*/ 306427 h 607498"/>
              <a:gd name="connsiteX151" fmla="*/ 161638 w 490006"/>
              <a:gd name="connsiteY151" fmla="*/ 338340 h 607498"/>
              <a:gd name="connsiteX152" fmla="*/ 129312 w 490006"/>
              <a:gd name="connsiteY152" fmla="*/ 339773 h 607498"/>
              <a:gd name="connsiteX153" fmla="*/ 141 w 490006"/>
              <a:gd name="connsiteY153" fmla="*/ 298351 h 607498"/>
              <a:gd name="connsiteX154" fmla="*/ 129312 w 490006"/>
              <a:gd name="connsiteY154" fmla="*/ 256929 h 607498"/>
              <a:gd name="connsiteX155" fmla="*/ 489865 w 490006"/>
              <a:gd name="connsiteY155" fmla="*/ 212049 h 607498"/>
              <a:gd name="connsiteX156" fmla="*/ 489865 w 490006"/>
              <a:gd name="connsiteY156" fmla="*/ 254084 h 607498"/>
              <a:gd name="connsiteX157" fmla="*/ 360695 w 490006"/>
              <a:gd name="connsiteY157" fmla="*/ 295598 h 607498"/>
              <a:gd name="connsiteX158" fmla="*/ 231525 w 490006"/>
              <a:gd name="connsiteY158" fmla="*/ 254084 h 607498"/>
              <a:gd name="connsiteX159" fmla="*/ 231525 w 490006"/>
              <a:gd name="connsiteY159" fmla="*/ 212179 h 607498"/>
              <a:gd name="connsiteX160" fmla="*/ 360695 w 490006"/>
              <a:gd name="connsiteY160" fmla="*/ 241981 h 607498"/>
              <a:gd name="connsiteX161" fmla="*/ 489865 w 490006"/>
              <a:gd name="connsiteY161" fmla="*/ 212049 h 607498"/>
              <a:gd name="connsiteX162" fmla="*/ 231525 w 490006"/>
              <a:gd name="connsiteY162" fmla="*/ 141201 h 607498"/>
              <a:gd name="connsiteX163" fmla="*/ 292135 w 490006"/>
              <a:gd name="connsiteY163" fmla="*/ 164513 h 607498"/>
              <a:gd name="connsiteX164" fmla="*/ 360826 w 490006"/>
              <a:gd name="connsiteY164" fmla="*/ 171154 h 607498"/>
              <a:gd name="connsiteX165" fmla="*/ 489865 w 490006"/>
              <a:gd name="connsiteY165" fmla="*/ 141201 h 607498"/>
              <a:gd name="connsiteX166" fmla="*/ 489865 w 490006"/>
              <a:gd name="connsiteY166" fmla="*/ 183136 h 607498"/>
              <a:gd name="connsiteX167" fmla="*/ 360695 w 490006"/>
              <a:gd name="connsiteY167" fmla="*/ 224680 h 607498"/>
              <a:gd name="connsiteX168" fmla="*/ 231525 w 490006"/>
              <a:gd name="connsiteY168" fmla="*/ 183136 h 607498"/>
              <a:gd name="connsiteX169" fmla="*/ 231525 w 490006"/>
              <a:gd name="connsiteY169" fmla="*/ 70283 h 607498"/>
              <a:gd name="connsiteX170" fmla="*/ 360826 w 490006"/>
              <a:gd name="connsiteY170" fmla="*/ 100236 h 607498"/>
              <a:gd name="connsiteX171" fmla="*/ 489865 w 490006"/>
              <a:gd name="connsiteY171" fmla="*/ 70413 h 607498"/>
              <a:gd name="connsiteX172" fmla="*/ 489865 w 490006"/>
              <a:gd name="connsiteY172" fmla="*/ 112348 h 607498"/>
              <a:gd name="connsiteX173" fmla="*/ 360695 w 490006"/>
              <a:gd name="connsiteY173" fmla="*/ 153762 h 607498"/>
              <a:gd name="connsiteX174" fmla="*/ 295393 w 490006"/>
              <a:gd name="connsiteY174" fmla="*/ 147641 h 607498"/>
              <a:gd name="connsiteX175" fmla="*/ 231656 w 490006"/>
              <a:gd name="connsiteY175" fmla="*/ 112348 h 607498"/>
              <a:gd name="connsiteX176" fmla="*/ 231525 w 490006"/>
              <a:gd name="connsiteY176" fmla="*/ 111306 h 607498"/>
              <a:gd name="connsiteX177" fmla="*/ 355101 w 490006"/>
              <a:gd name="connsiteY177" fmla="*/ 17963 h 607498"/>
              <a:gd name="connsiteX178" fmla="*/ 342197 w 490006"/>
              <a:gd name="connsiteY178" fmla="*/ 18223 h 607498"/>
              <a:gd name="connsiteX179" fmla="*/ 339460 w 490006"/>
              <a:gd name="connsiteY179" fmla="*/ 19394 h 607498"/>
              <a:gd name="connsiteX180" fmla="*/ 340894 w 490006"/>
              <a:gd name="connsiteY180" fmla="*/ 22128 h 607498"/>
              <a:gd name="connsiteX181" fmla="*/ 323688 w 490006"/>
              <a:gd name="connsiteY181" fmla="*/ 31500 h 607498"/>
              <a:gd name="connsiteX182" fmla="*/ 359794 w 490006"/>
              <a:gd name="connsiteY182" fmla="*/ 41522 h 607498"/>
              <a:gd name="connsiteX183" fmla="*/ 377520 w 490006"/>
              <a:gd name="connsiteY183" fmla="*/ 44776 h 607498"/>
              <a:gd name="connsiteX184" fmla="*/ 364356 w 490006"/>
              <a:gd name="connsiteY184" fmla="*/ 47640 h 607498"/>
              <a:gd name="connsiteX185" fmla="*/ 345195 w 490006"/>
              <a:gd name="connsiteY185" fmla="*/ 45557 h 607498"/>
              <a:gd name="connsiteX186" fmla="*/ 342719 w 490006"/>
              <a:gd name="connsiteY186" fmla="*/ 45297 h 607498"/>
              <a:gd name="connsiteX187" fmla="*/ 340633 w 490006"/>
              <a:gd name="connsiteY187" fmla="*/ 45687 h 607498"/>
              <a:gd name="connsiteX188" fmla="*/ 332812 w 490006"/>
              <a:gd name="connsiteY188" fmla="*/ 48941 h 607498"/>
              <a:gd name="connsiteX189" fmla="*/ 333464 w 490006"/>
              <a:gd name="connsiteY189" fmla="*/ 50503 h 607498"/>
              <a:gd name="connsiteX190" fmla="*/ 357578 w 490006"/>
              <a:gd name="connsiteY190" fmla="*/ 54278 h 607498"/>
              <a:gd name="connsiteX191" fmla="*/ 358881 w 490006"/>
              <a:gd name="connsiteY191" fmla="*/ 56751 h 607498"/>
              <a:gd name="connsiteX192" fmla="*/ 362661 w 490006"/>
              <a:gd name="connsiteY192" fmla="*/ 57792 h 607498"/>
              <a:gd name="connsiteX193" fmla="*/ 375565 w 490006"/>
              <a:gd name="connsiteY193" fmla="*/ 57532 h 607498"/>
              <a:gd name="connsiteX194" fmla="*/ 378302 w 490006"/>
              <a:gd name="connsiteY194" fmla="*/ 56361 h 607498"/>
              <a:gd name="connsiteX195" fmla="*/ 376999 w 490006"/>
              <a:gd name="connsiteY195" fmla="*/ 53888 h 607498"/>
              <a:gd name="connsiteX196" fmla="*/ 396941 w 490006"/>
              <a:gd name="connsiteY196" fmla="*/ 44386 h 607498"/>
              <a:gd name="connsiteX197" fmla="*/ 362140 w 490006"/>
              <a:gd name="connsiteY197" fmla="*/ 34884 h 607498"/>
              <a:gd name="connsiteX198" fmla="*/ 343110 w 490006"/>
              <a:gd name="connsiteY198" fmla="*/ 31109 h 607498"/>
              <a:gd name="connsiteX199" fmla="*/ 356796 w 490006"/>
              <a:gd name="connsiteY199" fmla="*/ 28115 h 607498"/>
              <a:gd name="connsiteX200" fmla="*/ 372828 w 490006"/>
              <a:gd name="connsiteY200" fmla="*/ 29157 h 607498"/>
              <a:gd name="connsiteX201" fmla="*/ 377129 w 490006"/>
              <a:gd name="connsiteY201" fmla="*/ 28636 h 607498"/>
              <a:gd name="connsiteX202" fmla="*/ 382213 w 490006"/>
              <a:gd name="connsiteY202" fmla="*/ 24731 h 607498"/>
              <a:gd name="connsiteX203" fmla="*/ 380388 w 490006"/>
              <a:gd name="connsiteY203" fmla="*/ 23169 h 607498"/>
              <a:gd name="connsiteX204" fmla="*/ 360185 w 490006"/>
              <a:gd name="connsiteY204" fmla="*/ 21347 h 607498"/>
              <a:gd name="connsiteX205" fmla="*/ 359011 w 490006"/>
              <a:gd name="connsiteY205" fmla="*/ 19004 h 607498"/>
              <a:gd name="connsiteX206" fmla="*/ 355101 w 490006"/>
              <a:gd name="connsiteY206" fmla="*/ 17963 h 607498"/>
              <a:gd name="connsiteX207" fmla="*/ 360836 w 490006"/>
              <a:gd name="connsiteY207" fmla="*/ 0 h 607498"/>
              <a:gd name="connsiteX208" fmla="*/ 490006 w 490006"/>
              <a:gd name="connsiteY208" fmla="*/ 41392 h 607498"/>
              <a:gd name="connsiteX209" fmla="*/ 360836 w 490006"/>
              <a:gd name="connsiteY209" fmla="*/ 82914 h 607498"/>
              <a:gd name="connsiteX210" fmla="*/ 231666 w 490006"/>
              <a:gd name="connsiteY210" fmla="*/ 41392 h 607498"/>
              <a:gd name="connsiteX211" fmla="*/ 360836 w 490006"/>
              <a:gd name="connsiteY211" fmla="*/ 0 h 607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</a:cxnLst>
            <a:rect l="l" t="t" r="r" b="b"/>
            <a:pathLst>
              <a:path w="490006" h="607498">
                <a:moveTo>
                  <a:pt x="433201" y="523949"/>
                </a:moveTo>
                <a:lnTo>
                  <a:pt x="433201" y="565984"/>
                </a:lnTo>
                <a:cubicBezTo>
                  <a:pt x="433201" y="583292"/>
                  <a:pt x="383916" y="607498"/>
                  <a:pt x="303860" y="607498"/>
                </a:cubicBezTo>
                <a:cubicBezTo>
                  <a:pt x="223804" y="607498"/>
                  <a:pt x="174649" y="583292"/>
                  <a:pt x="174649" y="565984"/>
                </a:cubicBezTo>
                <a:lnTo>
                  <a:pt x="174649" y="560518"/>
                </a:lnTo>
                <a:cubicBezTo>
                  <a:pt x="174780" y="560258"/>
                  <a:pt x="174780" y="559997"/>
                  <a:pt x="174780" y="559737"/>
                </a:cubicBezTo>
                <a:cubicBezTo>
                  <a:pt x="174780" y="559607"/>
                  <a:pt x="174780" y="559477"/>
                  <a:pt x="174780" y="559347"/>
                </a:cubicBezTo>
                <a:lnTo>
                  <a:pt x="174780" y="524079"/>
                </a:lnTo>
                <a:cubicBezTo>
                  <a:pt x="201248" y="543600"/>
                  <a:pt x="253662" y="553881"/>
                  <a:pt x="303860" y="553881"/>
                </a:cubicBezTo>
                <a:cubicBezTo>
                  <a:pt x="354188" y="553881"/>
                  <a:pt x="406864" y="543600"/>
                  <a:pt x="433201" y="523949"/>
                </a:cubicBezTo>
                <a:close/>
                <a:moveTo>
                  <a:pt x="0" y="468978"/>
                </a:moveTo>
                <a:cubicBezTo>
                  <a:pt x="5865" y="473406"/>
                  <a:pt x="13684" y="477834"/>
                  <a:pt x="23849" y="481871"/>
                </a:cubicBezTo>
                <a:cubicBezTo>
                  <a:pt x="23980" y="481871"/>
                  <a:pt x="24110" y="482001"/>
                  <a:pt x="24240" y="482001"/>
                </a:cubicBezTo>
                <a:cubicBezTo>
                  <a:pt x="51348" y="492811"/>
                  <a:pt x="89533" y="498931"/>
                  <a:pt x="129281" y="498931"/>
                </a:cubicBezTo>
                <a:cubicBezTo>
                  <a:pt x="138665" y="498931"/>
                  <a:pt x="148178" y="498541"/>
                  <a:pt x="157431" y="497890"/>
                </a:cubicBezTo>
                <a:lnTo>
                  <a:pt x="157431" y="498020"/>
                </a:lnTo>
                <a:cubicBezTo>
                  <a:pt x="157431" y="498411"/>
                  <a:pt x="157301" y="498671"/>
                  <a:pt x="157301" y="498931"/>
                </a:cubicBezTo>
                <a:lnTo>
                  <a:pt x="157301" y="551415"/>
                </a:lnTo>
                <a:cubicBezTo>
                  <a:pt x="148048" y="552066"/>
                  <a:pt x="138665" y="552457"/>
                  <a:pt x="129151" y="552457"/>
                </a:cubicBezTo>
                <a:cubicBezTo>
                  <a:pt x="49132" y="552457"/>
                  <a:pt x="0" y="528364"/>
                  <a:pt x="0" y="511043"/>
                </a:cubicBezTo>
                <a:close/>
                <a:moveTo>
                  <a:pt x="433200" y="453101"/>
                </a:moveTo>
                <a:lnTo>
                  <a:pt x="433200" y="495166"/>
                </a:lnTo>
                <a:cubicBezTo>
                  <a:pt x="433200" y="512357"/>
                  <a:pt x="383917" y="536580"/>
                  <a:pt x="303865" y="536580"/>
                </a:cubicBezTo>
                <a:cubicBezTo>
                  <a:pt x="225638" y="536580"/>
                  <a:pt x="176876" y="513399"/>
                  <a:pt x="174790" y="496208"/>
                </a:cubicBezTo>
                <a:lnTo>
                  <a:pt x="174790" y="488394"/>
                </a:lnTo>
                <a:lnTo>
                  <a:pt x="174790" y="453231"/>
                </a:lnTo>
                <a:cubicBezTo>
                  <a:pt x="201257" y="472766"/>
                  <a:pt x="253669" y="483054"/>
                  <a:pt x="303865" y="483054"/>
                </a:cubicBezTo>
                <a:cubicBezTo>
                  <a:pt x="354191" y="483054"/>
                  <a:pt x="406864" y="472636"/>
                  <a:pt x="433200" y="453101"/>
                </a:cubicBezTo>
                <a:close/>
                <a:moveTo>
                  <a:pt x="0" y="398201"/>
                </a:moveTo>
                <a:cubicBezTo>
                  <a:pt x="13554" y="408358"/>
                  <a:pt x="34536" y="416431"/>
                  <a:pt x="61774" y="421900"/>
                </a:cubicBezTo>
                <a:cubicBezTo>
                  <a:pt x="61904" y="421900"/>
                  <a:pt x="61904" y="421900"/>
                  <a:pt x="62034" y="421900"/>
                </a:cubicBezTo>
                <a:cubicBezTo>
                  <a:pt x="82495" y="425937"/>
                  <a:pt x="105823" y="428020"/>
                  <a:pt x="129281" y="428020"/>
                </a:cubicBezTo>
                <a:cubicBezTo>
                  <a:pt x="138665" y="428020"/>
                  <a:pt x="148178" y="427760"/>
                  <a:pt x="157431" y="426979"/>
                </a:cubicBezTo>
                <a:lnTo>
                  <a:pt x="157431" y="427239"/>
                </a:lnTo>
                <a:cubicBezTo>
                  <a:pt x="157431" y="427500"/>
                  <a:pt x="157301" y="427760"/>
                  <a:pt x="157301" y="428020"/>
                </a:cubicBezTo>
                <a:lnTo>
                  <a:pt x="157301" y="480497"/>
                </a:lnTo>
                <a:cubicBezTo>
                  <a:pt x="148048" y="481279"/>
                  <a:pt x="138665" y="481539"/>
                  <a:pt x="129151" y="481539"/>
                </a:cubicBezTo>
                <a:cubicBezTo>
                  <a:pt x="91487" y="481539"/>
                  <a:pt x="55518" y="475810"/>
                  <a:pt x="30366" y="465783"/>
                </a:cubicBezTo>
                <a:cubicBezTo>
                  <a:pt x="30366" y="465783"/>
                  <a:pt x="30366" y="465783"/>
                  <a:pt x="30235" y="465783"/>
                </a:cubicBezTo>
                <a:cubicBezTo>
                  <a:pt x="11338" y="458230"/>
                  <a:pt x="131" y="448594"/>
                  <a:pt x="131" y="440130"/>
                </a:cubicBezTo>
                <a:cubicBezTo>
                  <a:pt x="131" y="439870"/>
                  <a:pt x="0" y="439479"/>
                  <a:pt x="0" y="439219"/>
                </a:cubicBezTo>
                <a:close/>
                <a:moveTo>
                  <a:pt x="174790" y="382324"/>
                </a:moveTo>
                <a:cubicBezTo>
                  <a:pt x="201257" y="401840"/>
                  <a:pt x="253800" y="412118"/>
                  <a:pt x="303995" y="412118"/>
                </a:cubicBezTo>
                <a:cubicBezTo>
                  <a:pt x="354321" y="412118"/>
                  <a:pt x="406733" y="401840"/>
                  <a:pt x="433200" y="382324"/>
                </a:cubicBezTo>
                <a:lnTo>
                  <a:pt x="433200" y="424218"/>
                </a:lnTo>
                <a:cubicBezTo>
                  <a:pt x="433200" y="441522"/>
                  <a:pt x="383917" y="465591"/>
                  <a:pt x="303865" y="465591"/>
                </a:cubicBezTo>
                <a:cubicBezTo>
                  <a:pt x="225638" y="465591"/>
                  <a:pt x="176876" y="442562"/>
                  <a:pt x="174790" y="425389"/>
                </a:cubicBezTo>
                <a:lnTo>
                  <a:pt x="174790" y="417582"/>
                </a:lnTo>
                <a:lnTo>
                  <a:pt x="174790" y="417452"/>
                </a:lnTo>
                <a:close/>
                <a:moveTo>
                  <a:pt x="489865" y="354874"/>
                </a:moveTo>
                <a:lnTo>
                  <a:pt x="489865" y="397184"/>
                </a:lnTo>
                <a:cubicBezTo>
                  <a:pt x="489865" y="407079"/>
                  <a:pt x="474634" y="418144"/>
                  <a:pt x="450419" y="426216"/>
                </a:cubicBezTo>
                <a:cubicBezTo>
                  <a:pt x="450549" y="425565"/>
                  <a:pt x="450549" y="424914"/>
                  <a:pt x="450549" y="424263"/>
                </a:cubicBezTo>
                <a:lnTo>
                  <a:pt x="450549" y="373100"/>
                </a:lnTo>
                <a:cubicBezTo>
                  <a:pt x="467213" y="368153"/>
                  <a:pt x="480492" y="362034"/>
                  <a:pt x="489865" y="354874"/>
                </a:cubicBezTo>
                <a:close/>
                <a:moveTo>
                  <a:pt x="302952" y="333376"/>
                </a:moveTo>
                <a:lnTo>
                  <a:pt x="290045" y="333766"/>
                </a:lnTo>
                <a:cubicBezTo>
                  <a:pt x="288219" y="333766"/>
                  <a:pt x="287046" y="334287"/>
                  <a:pt x="287307" y="334938"/>
                </a:cubicBezTo>
                <a:lnTo>
                  <a:pt x="288741" y="337671"/>
                </a:lnTo>
                <a:cubicBezTo>
                  <a:pt x="275834" y="339233"/>
                  <a:pt x="269315" y="342748"/>
                  <a:pt x="271531" y="347043"/>
                </a:cubicBezTo>
                <a:cubicBezTo>
                  <a:pt x="275312" y="354462"/>
                  <a:pt x="294869" y="356024"/>
                  <a:pt x="307646" y="356935"/>
                </a:cubicBezTo>
                <a:cubicBezTo>
                  <a:pt x="321466" y="357977"/>
                  <a:pt x="324465" y="358628"/>
                  <a:pt x="325377" y="360320"/>
                </a:cubicBezTo>
                <a:cubicBezTo>
                  <a:pt x="326290" y="362272"/>
                  <a:pt x="317555" y="362923"/>
                  <a:pt x="312209" y="363053"/>
                </a:cubicBezTo>
                <a:cubicBezTo>
                  <a:pt x="305690" y="363183"/>
                  <a:pt x="297737" y="362402"/>
                  <a:pt x="293043" y="360971"/>
                </a:cubicBezTo>
                <a:cubicBezTo>
                  <a:pt x="292392" y="360840"/>
                  <a:pt x="291479" y="360710"/>
                  <a:pt x="290566" y="360710"/>
                </a:cubicBezTo>
                <a:cubicBezTo>
                  <a:pt x="289784" y="360710"/>
                  <a:pt x="289002" y="360840"/>
                  <a:pt x="288480" y="361101"/>
                </a:cubicBezTo>
                <a:lnTo>
                  <a:pt x="280658" y="364485"/>
                </a:lnTo>
                <a:cubicBezTo>
                  <a:pt x="279614" y="364875"/>
                  <a:pt x="279875" y="365656"/>
                  <a:pt x="281309" y="366047"/>
                </a:cubicBezTo>
                <a:cubicBezTo>
                  <a:pt x="287828" y="367869"/>
                  <a:pt x="296433" y="369171"/>
                  <a:pt x="305429" y="369691"/>
                </a:cubicBezTo>
                <a:lnTo>
                  <a:pt x="306733" y="372295"/>
                </a:lnTo>
                <a:cubicBezTo>
                  <a:pt x="306994" y="372946"/>
                  <a:pt x="308689" y="373336"/>
                  <a:pt x="310514" y="373336"/>
                </a:cubicBezTo>
                <a:lnTo>
                  <a:pt x="323422" y="372946"/>
                </a:lnTo>
                <a:cubicBezTo>
                  <a:pt x="325247" y="372946"/>
                  <a:pt x="326420" y="372425"/>
                  <a:pt x="326160" y="371774"/>
                </a:cubicBezTo>
                <a:lnTo>
                  <a:pt x="324856" y="369301"/>
                </a:lnTo>
                <a:cubicBezTo>
                  <a:pt x="339328" y="367999"/>
                  <a:pt x="347150" y="364355"/>
                  <a:pt x="344804" y="359799"/>
                </a:cubicBezTo>
                <a:cubicBezTo>
                  <a:pt x="341283" y="352770"/>
                  <a:pt x="322379" y="351338"/>
                  <a:pt x="309993" y="350297"/>
                </a:cubicBezTo>
                <a:cubicBezTo>
                  <a:pt x="295390" y="349256"/>
                  <a:pt x="292000" y="348605"/>
                  <a:pt x="290957" y="346522"/>
                </a:cubicBezTo>
                <a:cubicBezTo>
                  <a:pt x="289784" y="344440"/>
                  <a:pt x="299041" y="343659"/>
                  <a:pt x="304647" y="343529"/>
                </a:cubicBezTo>
                <a:cubicBezTo>
                  <a:pt x="309862" y="343399"/>
                  <a:pt x="316512" y="343789"/>
                  <a:pt x="320684" y="344570"/>
                </a:cubicBezTo>
                <a:cubicBezTo>
                  <a:pt x="322379" y="344830"/>
                  <a:pt x="324334" y="344700"/>
                  <a:pt x="324986" y="344179"/>
                </a:cubicBezTo>
                <a:lnTo>
                  <a:pt x="330071" y="340144"/>
                </a:lnTo>
                <a:cubicBezTo>
                  <a:pt x="330723" y="339624"/>
                  <a:pt x="329941" y="338973"/>
                  <a:pt x="328246" y="338713"/>
                </a:cubicBezTo>
                <a:cubicBezTo>
                  <a:pt x="322509" y="337671"/>
                  <a:pt x="315208" y="336890"/>
                  <a:pt x="308037" y="336760"/>
                </a:cubicBezTo>
                <a:lnTo>
                  <a:pt x="306864" y="334417"/>
                </a:lnTo>
                <a:cubicBezTo>
                  <a:pt x="306472" y="333766"/>
                  <a:pt x="304778" y="333376"/>
                  <a:pt x="302952" y="333376"/>
                </a:cubicBezTo>
                <a:close/>
                <a:moveTo>
                  <a:pt x="0" y="327283"/>
                </a:moveTo>
                <a:cubicBezTo>
                  <a:pt x="12902" y="336783"/>
                  <a:pt x="28541" y="342509"/>
                  <a:pt x="43919" y="346674"/>
                </a:cubicBezTo>
                <a:cubicBezTo>
                  <a:pt x="62947" y="351879"/>
                  <a:pt x="82756" y="354742"/>
                  <a:pt x="102435" y="356174"/>
                </a:cubicBezTo>
                <a:cubicBezTo>
                  <a:pt x="111427" y="356824"/>
                  <a:pt x="120289" y="357215"/>
                  <a:pt x="129281" y="357215"/>
                </a:cubicBezTo>
                <a:cubicBezTo>
                  <a:pt x="134103" y="357215"/>
                  <a:pt x="138925" y="357085"/>
                  <a:pt x="143747" y="356955"/>
                </a:cubicBezTo>
                <a:cubicBezTo>
                  <a:pt x="146223" y="356824"/>
                  <a:pt x="148830" y="356694"/>
                  <a:pt x="151306" y="356564"/>
                </a:cubicBezTo>
                <a:cubicBezTo>
                  <a:pt x="151958" y="356564"/>
                  <a:pt x="157431" y="356174"/>
                  <a:pt x="157431" y="356304"/>
                </a:cubicBezTo>
                <a:cubicBezTo>
                  <a:pt x="157171" y="358516"/>
                  <a:pt x="157301" y="360859"/>
                  <a:pt x="157301" y="363201"/>
                </a:cubicBezTo>
                <a:cubicBezTo>
                  <a:pt x="157301" y="368147"/>
                  <a:pt x="157301" y="373092"/>
                  <a:pt x="157301" y="378037"/>
                </a:cubicBezTo>
                <a:cubicBezTo>
                  <a:pt x="157301" y="387797"/>
                  <a:pt x="157301" y="397558"/>
                  <a:pt x="157301" y="407188"/>
                </a:cubicBezTo>
                <a:cubicBezTo>
                  <a:pt x="157301" y="407969"/>
                  <a:pt x="157301" y="408750"/>
                  <a:pt x="157301" y="409531"/>
                </a:cubicBezTo>
                <a:cubicBezTo>
                  <a:pt x="157301" y="409921"/>
                  <a:pt x="144660" y="410311"/>
                  <a:pt x="143356" y="410442"/>
                </a:cubicBezTo>
                <a:cubicBezTo>
                  <a:pt x="132670" y="410832"/>
                  <a:pt x="121853" y="410832"/>
                  <a:pt x="111166" y="410181"/>
                </a:cubicBezTo>
                <a:cubicBezTo>
                  <a:pt x="90445" y="409140"/>
                  <a:pt x="69723" y="406537"/>
                  <a:pt x="49654" y="401202"/>
                </a:cubicBezTo>
                <a:cubicBezTo>
                  <a:pt x="35709" y="397428"/>
                  <a:pt x="20982" y="392482"/>
                  <a:pt x="9514" y="383373"/>
                </a:cubicBezTo>
                <a:cubicBezTo>
                  <a:pt x="6256" y="380900"/>
                  <a:pt x="3128" y="377907"/>
                  <a:pt x="1303" y="374133"/>
                </a:cubicBezTo>
                <a:cubicBezTo>
                  <a:pt x="261" y="371921"/>
                  <a:pt x="0" y="369448"/>
                  <a:pt x="0" y="366975"/>
                </a:cubicBezTo>
                <a:cubicBezTo>
                  <a:pt x="0" y="353701"/>
                  <a:pt x="0" y="340427"/>
                  <a:pt x="0" y="327283"/>
                </a:cubicBezTo>
                <a:close/>
                <a:moveTo>
                  <a:pt x="303995" y="311899"/>
                </a:moveTo>
                <a:cubicBezTo>
                  <a:pt x="384048" y="311899"/>
                  <a:pt x="433200" y="336109"/>
                  <a:pt x="433200" y="353291"/>
                </a:cubicBezTo>
                <a:cubicBezTo>
                  <a:pt x="433200" y="370603"/>
                  <a:pt x="384048" y="394813"/>
                  <a:pt x="303995" y="394813"/>
                </a:cubicBezTo>
                <a:cubicBezTo>
                  <a:pt x="223943" y="394813"/>
                  <a:pt x="174790" y="370603"/>
                  <a:pt x="174790" y="353291"/>
                </a:cubicBezTo>
                <a:cubicBezTo>
                  <a:pt x="174790" y="336109"/>
                  <a:pt x="223943" y="311899"/>
                  <a:pt x="303995" y="311899"/>
                </a:cubicBezTo>
                <a:close/>
                <a:moveTo>
                  <a:pt x="489865" y="282967"/>
                </a:moveTo>
                <a:lnTo>
                  <a:pt x="489865" y="325954"/>
                </a:lnTo>
                <a:cubicBezTo>
                  <a:pt x="489865" y="335854"/>
                  <a:pt x="474616" y="346927"/>
                  <a:pt x="450504" y="354873"/>
                </a:cubicBezTo>
                <a:cubicBezTo>
                  <a:pt x="450504" y="354352"/>
                  <a:pt x="450635" y="353831"/>
                  <a:pt x="450635" y="353310"/>
                </a:cubicBezTo>
                <a:cubicBezTo>
                  <a:pt x="450635" y="334682"/>
                  <a:pt x="432388" y="320092"/>
                  <a:pt x="405539" y="310192"/>
                </a:cubicBezTo>
                <a:cubicBezTo>
                  <a:pt x="439947" y="305894"/>
                  <a:pt x="471358" y="296775"/>
                  <a:pt x="489865" y="282967"/>
                </a:cubicBezTo>
                <a:close/>
                <a:moveTo>
                  <a:pt x="231525" y="282967"/>
                </a:moveTo>
                <a:cubicBezTo>
                  <a:pt x="238944" y="288448"/>
                  <a:pt x="248314" y="293277"/>
                  <a:pt x="259116" y="297322"/>
                </a:cubicBezTo>
                <a:cubicBezTo>
                  <a:pt x="249616" y="298497"/>
                  <a:pt x="240375" y="300063"/>
                  <a:pt x="231525" y="302020"/>
                </a:cubicBezTo>
                <a:close/>
                <a:moveTo>
                  <a:pt x="125663" y="272560"/>
                </a:moveTo>
                <a:lnTo>
                  <a:pt x="112759" y="272820"/>
                </a:lnTo>
                <a:cubicBezTo>
                  <a:pt x="110934" y="272820"/>
                  <a:pt x="109761" y="273472"/>
                  <a:pt x="110021" y="273993"/>
                </a:cubicBezTo>
                <a:lnTo>
                  <a:pt x="111455" y="276728"/>
                </a:lnTo>
                <a:cubicBezTo>
                  <a:pt x="98551" y="278291"/>
                  <a:pt x="92034" y="281808"/>
                  <a:pt x="94250" y="286107"/>
                </a:cubicBezTo>
                <a:cubicBezTo>
                  <a:pt x="98030" y="293662"/>
                  <a:pt x="117451" y="295095"/>
                  <a:pt x="130355" y="296137"/>
                </a:cubicBezTo>
                <a:cubicBezTo>
                  <a:pt x="144171" y="297179"/>
                  <a:pt x="147169" y="297700"/>
                  <a:pt x="148082" y="299393"/>
                </a:cubicBezTo>
                <a:cubicBezTo>
                  <a:pt x="148994" y="301347"/>
                  <a:pt x="140261" y="302128"/>
                  <a:pt x="134917" y="302259"/>
                </a:cubicBezTo>
                <a:cubicBezTo>
                  <a:pt x="128400" y="302389"/>
                  <a:pt x="120449" y="301477"/>
                  <a:pt x="115756" y="300175"/>
                </a:cubicBezTo>
                <a:cubicBezTo>
                  <a:pt x="115105" y="299914"/>
                  <a:pt x="114192" y="299914"/>
                  <a:pt x="113280" y="299914"/>
                </a:cubicBezTo>
                <a:cubicBezTo>
                  <a:pt x="112498" y="299914"/>
                  <a:pt x="111716" y="300044"/>
                  <a:pt x="111194" y="300175"/>
                </a:cubicBezTo>
                <a:lnTo>
                  <a:pt x="103374" y="303561"/>
                </a:lnTo>
                <a:cubicBezTo>
                  <a:pt x="102331" y="304082"/>
                  <a:pt x="102592" y="304734"/>
                  <a:pt x="104025" y="305124"/>
                </a:cubicBezTo>
                <a:cubicBezTo>
                  <a:pt x="110543" y="307078"/>
                  <a:pt x="119145" y="308381"/>
                  <a:pt x="128139" y="308772"/>
                </a:cubicBezTo>
                <a:lnTo>
                  <a:pt x="129443" y="311377"/>
                </a:lnTo>
                <a:cubicBezTo>
                  <a:pt x="129703" y="312028"/>
                  <a:pt x="131398" y="312549"/>
                  <a:pt x="133223" y="312419"/>
                </a:cubicBezTo>
                <a:lnTo>
                  <a:pt x="146127" y="312158"/>
                </a:lnTo>
                <a:cubicBezTo>
                  <a:pt x="147951" y="312028"/>
                  <a:pt x="149125" y="311507"/>
                  <a:pt x="148864" y="310986"/>
                </a:cubicBezTo>
                <a:lnTo>
                  <a:pt x="147560" y="308511"/>
                </a:lnTo>
                <a:cubicBezTo>
                  <a:pt x="162029" y="307078"/>
                  <a:pt x="169849" y="303431"/>
                  <a:pt x="167503" y="299002"/>
                </a:cubicBezTo>
                <a:cubicBezTo>
                  <a:pt x="163984" y="291838"/>
                  <a:pt x="145084" y="290405"/>
                  <a:pt x="132701" y="289493"/>
                </a:cubicBezTo>
                <a:cubicBezTo>
                  <a:pt x="118103" y="288321"/>
                  <a:pt x="114714" y="287670"/>
                  <a:pt x="113671" y="285586"/>
                </a:cubicBezTo>
                <a:cubicBezTo>
                  <a:pt x="112498" y="283632"/>
                  <a:pt x="121752" y="282850"/>
                  <a:pt x="127357" y="282720"/>
                </a:cubicBezTo>
                <a:cubicBezTo>
                  <a:pt x="132571" y="282590"/>
                  <a:pt x="139218" y="282981"/>
                  <a:pt x="143389" y="283762"/>
                </a:cubicBezTo>
                <a:cubicBezTo>
                  <a:pt x="145084" y="284023"/>
                  <a:pt x="147039" y="283762"/>
                  <a:pt x="147691" y="283241"/>
                </a:cubicBezTo>
                <a:lnTo>
                  <a:pt x="152774" y="279333"/>
                </a:lnTo>
                <a:cubicBezTo>
                  <a:pt x="153426" y="278812"/>
                  <a:pt x="152644" y="278031"/>
                  <a:pt x="150949" y="277770"/>
                </a:cubicBezTo>
                <a:cubicBezTo>
                  <a:pt x="145214" y="276728"/>
                  <a:pt x="137915" y="276077"/>
                  <a:pt x="130746" y="275947"/>
                </a:cubicBezTo>
                <a:lnTo>
                  <a:pt x="129573" y="273602"/>
                </a:lnTo>
                <a:cubicBezTo>
                  <a:pt x="129182" y="272951"/>
                  <a:pt x="127487" y="272430"/>
                  <a:pt x="125663" y="272560"/>
                </a:cubicBezTo>
                <a:close/>
                <a:moveTo>
                  <a:pt x="129312" y="256929"/>
                </a:moveTo>
                <a:cubicBezTo>
                  <a:pt x="159552" y="256929"/>
                  <a:pt x="187967" y="260446"/>
                  <a:pt x="211690" y="267089"/>
                </a:cubicBezTo>
                <a:cubicBezTo>
                  <a:pt x="212472" y="267350"/>
                  <a:pt x="213254" y="267480"/>
                  <a:pt x="214166" y="267480"/>
                </a:cubicBezTo>
                <a:lnTo>
                  <a:pt x="214166" y="306427"/>
                </a:lnTo>
                <a:cubicBezTo>
                  <a:pt x="189271" y="313721"/>
                  <a:pt x="169849" y="324533"/>
                  <a:pt x="161638" y="338340"/>
                </a:cubicBezTo>
                <a:cubicBezTo>
                  <a:pt x="151080" y="339252"/>
                  <a:pt x="140261" y="339773"/>
                  <a:pt x="129312" y="339773"/>
                </a:cubicBezTo>
                <a:cubicBezTo>
                  <a:pt x="49281" y="339773"/>
                  <a:pt x="141" y="315675"/>
                  <a:pt x="141" y="298351"/>
                </a:cubicBezTo>
                <a:cubicBezTo>
                  <a:pt x="141" y="281027"/>
                  <a:pt x="49281" y="256929"/>
                  <a:pt x="129312" y="256929"/>
                </a:cubicBezTo>
                <a:close/>
                <a:moveTo>
                  <a:pt x="489865" y="212049"/>
                </a:moveTo>
                <a:lnTo>
                  <a:pt x="489865" y="254084"/>
                </a:lnTo>
                <a:cubicBezTo>
                  <a:pt x="489865" y="271392"/>
                  <a:pt x="440726" y="295598"/>
                  <a:pt x="360695" y="295598"/>
                </a:cubicBezTo>
                <a:cubicBezTo>
                  <a:pt x="280665" y="295598"/>
                  <a:pt x="231525" y="271392"/>
                  <a:pt x="231525" y="254084"/>
                </a:cubicBezTo>
                <a:lnTo>
                  <a:pt x="231525" y="212179"/>
                </a:lnTo>
                <a:cubicBezTo>
                  <a:pt x="257985" y="231700"/>
                  <a:pt x="310383" y="241981"/>
                  <a:pt x="360695" y="241981"/>
                </a:cubicBezTo>
                <a:cubicBezTo>
                  <a:pt x="411008" y="241981"/>
                  <a:pt x="463536" y="231700"/>
                  <a:pt x="489865" y="212049"/>
                </a:cubicBezTo>
                <a:close/>
                <a:moveTo>
                  <a:pt x="231525" y="141201"/>
                </a:moveTo>
                <a:cubicBezTo>
                  <a:pt x="245733" y="151750"/>
                  <a:pt x="267370" y="159564"/>
                  <a:pt x="292135" y="164513"/>
                </a:cubicBezTo>
                <a:cubicBezTo>
                  <a:pt x="313641" y="168941"/>
                  <a:pt x="337494" y="171154"/>
                  <a:pt x="360826" y="171154"/>
                </a:cubicBezTo>
                <a:cubicBezTo>
                  <a:pt x="411008" y="171154"/>
                  <a:pt x="463536" y="160736"/>
                  <a:pt x="489865" y="141201"/>
                </a:cubicBezTo>
                <a:lnTo>
                  <a:pt x="489865" y="183136"/>
                </a:lnTo>
                <a:cubicBezTo>
                  <a:pt x="489865" y="200457"/>
                  <a:pt x="440726" y="224680"/>
                  <a:pt x="360695" y="224680"/>
                </a:cubicBezTo>
                <a:cubicBezTo>
                  <a:pt x="280665" y="224680"/>
                  <a:pt x="231525" y="200457"/>
                  <a:pt x="231525" y="183136"/>
                </a:cubicBezTo>
                <a:close/>
                <a:moveTo>
                  <a:pt x="231525" y="70283"/>
                </a:moveTo>
                <a:cubicBezTo>
                  <a:pt x="257855" y="89948"/>
                  <a:pt x="310513" y="100236"/>
                  <a:pt x="360826" y="100236"/>
                </a:cubicBezTo>
                <a:cubicBezTo>
                  <a:pt x="411008" y="100236"/>
                  <a:pt x="463536" y="89948"/>
                  <a:pt x="489865" y="70413"/>
                </a:cubicBezTo>
                <a:lnTo>
                  <a:pt x="489865" y="112348"/>
                </a:lnTo>
                <a:cubicBezTo>
                  <a:pt x="489865" y="129669"/>
                  <a:pt x="440726" y="153762"/>
                  <a:pt x="360695" y="153762"/>
                </a:cubicBezTo>
                <a:cubicBezTo>
                  <a:pt x="335669" y="153762"/>
                  <a:pt x="313772" y="151418"/>
                  <a:pt x="295393" y="147641"/>
                </a:cubicBezTo>
                <a:cubicBezTo>
                  <a:pt x="254857" y="139436"/>
                  <a:pt x="231656" y="124199"/>
                  <a:pt x="231656" y="112348"/>
                </a:cubicBezTo>
                <a:cubicBezTo>
                  <a:pt x="231656" y="111957"/>
                  <a:pt x="231525" y="111697"/>
                  <a:pt x="231525" y="111306"/>
                </a:cubicBezTo>
                <a:close/>
                <a:moveTo>
                  <a:pt x="355101" y="17963"/>
                </a:moveTo>
                <a:lnTo>
                  <a:pt x="342197" y="18223"/>
                </a:lnTo>
                <a:cubicBezTo>
                  <a:pt x="340372" y="18353"/>
                  <a:pt x="339199" y="18874"/>
                  <a:pt x="339460" y="19394"/>
                </a:cubicBezTo>
                <a:lnTo>
                  <a:pt x="340894" y="22128"/>
                </a:lnTo>
                <a:cubicBezTo>
                  <a:pt x="327990" y="23690"/>
                  <a:pt x="321473" y="27334"/>
                  <a:pt x="323688" y="31500"/>
                </a:cubicBezTo>
                <a:cubicBezTo>
                  <a:pt x="327468" y="39049"/>
                  <a:pt x="346890" y="40481"/>
                  <a:pt x="359794" y="41522"/>
                </a:cubicBezTo>
                <a:cubicBezTo>
                  <a:pt x="373610" y="42563"/>
                  <a:pt x="376608" y="43084"/>
                  <a:pt x="377520" y="44776"/>
                </a:cubicBezTo>
                <a:cubicBezTo>
                  <a:pt x="378433" y="46729"/>
                  <a:pt x="369700" y="47510"/>
                  <a:pt x="364356" y="47640"/>
                </a:cubicBezTo>
                <a:cubicBezTo>
                  <a:pt x="357838" y="47770"/>
                  <a:pt x="349887" y="46989"/>
                  <a:pt x="345195" y="45557"/>
                </a:cubicBezTo>
                <a:cubicBezTo>
                  <a:pt x="344543" y="45297"/>
                  <a:pt x="343631" y="45297"/>
                  <a:pt x="342719" y="45297"/>
                </a:cubicBezTo>
                <a:cubicBezTo>
                  <a:pt x="341936" y="45297"/>
                  <a:pt x="341154" y="45427"/>
                  <a:pt x="340633" y="45687"/>
                </a:cubicBezTo>
                <a:lnTo>
                  <a:pt x="332812" y="48941"/>
                </a:lnTo>
                <a:cubicBezTo>
                  <a:pt x="331770" y="49462"/>
                  <a:pt x="332030" y="50113"/>
                  <a:pt x="333464" y="50503"/>
                </a:cubicBezTo>
                <a:cubicBezTo>
                  <a:pt x="339981" y="52456"/>
                  <a:pt x="348584" y="53757"/>
                  <a:pt x="357578" y="54278"/>
                </a:cubicBezTo>
                <a:lnTo>
                  <a:pt x="358881" y="56751"/>
                </a:lnTo>
                <a:cubicBezTo>
                  <a:pt x="359142" y="57402"/>
                  <a:pt x="360836" y="57923"/>
                  <a:pt x="362661" y="57792"/>
                </a:cubicBezTo>
                <a:lnTo>
                  <a:pt x="375565" y="57532"/>
                </a:lnTo>
                <a:cubicBezTo>
                  <a:pt x="377390" y="57532"/>
                  <a:pt x="378563" y="56881"/>
                  <a:pt x="378302" y="56361"/>
                </a:cubicBezTo>
                <a:lnTo>
                  <a:pt x="376999" y="53888"/>
                </a:lnTo>
                <a:cubicBezTo>
                  <a:pt x="391467" y="52456"/>
                  <a:pt x="399287" y="48811"/>
                  <a:pt x="396941" y="44386"/>
                </a:cubicBezTo>
                <a:cubicBezTo>
                  <a:pt x="393422" y="37227"/>
                  <a:pt x="374522" y="35795"/>
                  <a:pt x="362140" y="34884"/>
                </a:cubicBezTo>
                <a:cubicBezTo>
                  <a:pt x="347541" y="33712"/>
                  <a:pt x="344152" y="33061"/>
                  <a:pt x="343110" y="31109"/>
                </a:cubicBezTo>
                <a:cubicBezTo>
                  <a:pt x="341936" y="29026"/>
                  <a:pt x="351191" y="28245"/>
                  <a:pt x="356796" y="28115"/>
                </a:cubicBezTo>
                <a:cubicBezTo>
                  <a:pt x="362009" y="27985"/>
                  <a:pt x="368657" y="28376"/>
                  <a:pt x="372828" y="29157"/>
                </a:cubicBezTo>
                <a:cubicBezTo>
                  <a:pt x="374522" y="29417"/>
                  <a:pt x="376477" y="29287"/>
                  <a:pt x="377129" y="28636"/>
                </a:cubicBezTo>
                <a:lnTo>
                  <a:pt x="382213" y="24731"/>
                </a:lnTo>
                <a:cubicBezTo>
                  <a:pt x="382864" y="24210"/>
                  <a:pt x="382082" y="23429"/>
                  <a:pt x="380388" y="23169"/>
                </a:cubicBezTo>
                <a:cubicBezTo>
                  <a:pt x="374653" y="22128"/>
                  <a:pt x="367353" y="21477"/>
                  <a:pt x="360185" y="21347"/>
                </a:cubicBezTo>
                <a:lnTo>
                  <a:pt x="359011" y="19004"/>
                </a:lnTo>
                <a:cubicBezTo>
                  <a:pt x="358620" y="18353"/>
                  <a:pt x="356926" y="17832"/>
                  <a:pt x="355101" y="17963"/>
                </a:cubicBezTo>
                <a:close/>
                <a:moveTo>
                  <a:pt x="360836" y="0"/>
                </a:moveTo>
                <a:cubicBezTo>
                  <a:pt x="440867" y="0"/>
                  <a:pt x="490006" y="24080"/>
                  <a:pt x="490006" y="41392"/>
                </a:cubicBezTo>
                <a:cubicBezTo>
                  <a:pt x="490006" y="58704"/>
                  <a:pt x="440867" y="82914"/>
                  <a:pt x="360836" y="82914"/>
                </a:cubicBezTo>
                <a:cubicBezTo>
                  <a:pt x="280806" y="82914"/>
                  <a:pt x="231666" y="58704"/>
                  <a:pt x="231666" y="41392"/>
                </a:cubicBezTo>
                <a:cubicBezTo>
                  <a:pt x="231666" y="24080"/>
                  <a:pt x="280806" y="0"/>
                  <a:pt x="36083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>
              <a:solidFill>
                <a:srgbClr val="FFFFFF"/>
              </a:solidFill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95B4A342-0BD9-4745-89B9-ED50DF03C8B8}"/>
              </a:ext>
            </a:extLst>
          </p:cNvPr>
          <p:cNvGrpSpPr/>
          <p:nvPr/>
        </p:nvGrpSpPr>
        <p:grpSpPr>
          <a:xfrm>
            <a:off x="8561890" y="3040063"/>
            <a:ext cx="2324100" cy="1712564"/>
            <a:chOff x="1244600" y="856734"/>
            <a:chExt cx="2324100" cy="1712564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A539B41C-A54B-41C4-B242-4136BA6F80A1}"/>
                </a:ext>
              </a:extLst>
            </p:cNvPr>
            <p:cNvSpPr txBox="1"/>
            <p:nvPr/>
          </p:nvSpPr>
          <p:spPr>
            <a:xfrm>
              <a:off x="1371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409CDA8D-8191-4776-8847-ED230593C6CC}"/>
                </a:ext>
              </a:extLst>
            </p:cNvPr>
            <p:cNvSpPr txBox="1"/>
            <p:nvPr/>
          </p:nvSpPr>
          <p:spPr>
            <a:xfrm>
              <a:off x="1244600" y="1162566"/>
              <a:ext cx="1892300" cy="1406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289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B787E76-E23C-4087-9BB2-29F4440745E6}"/>
              </a:ext>
            </a:extLst>
          </p:cNvPr>
          <p:cNvSpPr txBox="1"/>
          <p:nvPr/>
        </p:nvSpPr>
        <p:spPr>
          <a:xfrm>
            <a:off x="5032798" y="2416313"/>
            <a:ext cx="302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FFFFFF"/>
                </a:solidFill>
                <a:latin typeface="+mj-ea"/>
                <a:ea typeface="+mj-ea"/>
              </a:rPr>
              <a:t>PART 03</a:t>
            </a:r>
            <a:endParaRPr lang="zh-CN" altLang="en-US" sz="4000" dirty="0">
              <a:solidFill>
                <a:srgbClr val="FFFFFF"/>
              </a:solidFill>
              <a:latin typeface="+mj-ea"/>
              <a:ea typeface="+mj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E8A69EF-1B96-4803-A525-530734731C87}"/>
              </a:ext>
            </a:extLst>
          </p:cNvPr>
          <p:cNvSpPr txBox="1"/>
          <p:nvPr/>
        </p:nvSpPr>
        <p:spPr>
          <a:xfrm>
            <a:off x="3526985" y="3127827"/>
            <a:ext cx="51380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点击输入标题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75FCA2B3-FBA8-4397-B52D-D7BEF3334CC6}"/>
              </a:ext>
            </a:extLst>
          </p:cNvPr>
          <p:cNvCxnSpPr/>
          <p:nvPr/>
        </p:nvCxnSpPr>
        <p:spPr>
          <a:xfrm>
            <a:off x="5667829" y="4368800"/>
            <a:ext cx="85634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7821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6012D917-B581-4C67-8171-9B0E77A7083F}"/>
              </a:ext>
            </a:extLst>
          </p:cNvPr>
          <p:cNvGrpSpPr/>
          <p:nvPr/>
        </p:nvGrpSpPr>
        <p:grpSpPr>
          <a:xfrm>
            <a:off x="4390572" y="1663699"/>
            <a:ext cx="3098800" cy="3848100"/>
            <a:chOff x="1574800" y="1866900"/>
            <a:chExt cx="3098800" cy="3848100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30B9C4FC-387D-4046-BE97-42180FA1AF35}"/>
                </a:ext>
              </a:extLst>
            </p:cNvPr>
            <p:cNvSpPr/>
            <p:nvPr/>
          </p:nvSpPr>
          <p:spPr>
            <a:xfrm>
              <a:off x="1587500" y="1866900"/>
              <a:ext cx="3086100" cy="3848100"/>
            </a:xfrm>
            <a:prstGeom prst="roundRect">
              <a:avLst>
                <a:gd name="adj" fmla="val 8648"/>
              </a:avLst>
            </a:prstGeom>
            <a:solidFill>
              <a:srgbClr val="3F29F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62FF3877-3E13-41C6-BDCE-84FC0E86604D}"/>
                </a:ext>
              </a:extLst>
            </p:cNvPr>
            <p:cNvGrpSpPr/>
            <p:nvPr/>
          </p:nvGrpSpPr>
          <p:grpSpPr>
            <a:xfrm>
              <a:off x="1574800" y="3357563"/>
              <a:ext cx="3098800" cy="1269366"/>
              <a:chOff x="2010467" y="4325587"/>
              <a:chExt cx="3098800" cy="1269366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F7895466-1314-43CF-A5CC-027522011708}"/>
                  </a:ext>
                </a:extLst>
              </p:cNvPr>
              <p:cNvSpPr txBox="1"/>
              <p:nvPr/>
            </p:nvSpPr>
            <p:spPr>
              <a:xfrm>
                <a:off x="2495001" y="4325587"/>
                <a:ext cx="212973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600" spc="100" dirty="0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输入文本内容</a:t>
                </a:r>
              </a:p>
            </p:txBody>
          </p:sp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73EEB2DE-EC48-4DEA-B03B-A8A7E482E0BA}"/>
                  </a:ext>
                </a:extLst>
              </p:cNvPr>
              <p:cNvSpPr txBox="1"/>
              <p:nvPr/>
            </p:nvSpPr>
            <p:spPr>
              <a:xfrm>
                <a:off x="2010467" y="4631419"/>
                <a:ext cx="3098800" cy="9635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1200" dirty="0">
                    <a:solidFill>
                      <a:schemeClr val="bg1"/>
                    </a:solidFill>
                    <a:latin typeface="思源黑体 CN ExtraLight" panose="020B0200000000000000" pitchFamily="34" charset="-122"/>
                    <a:ea typeface="思源黑体 CN ExtraLight" panose="020B0200000000000000" pitchFamily="34" charset="-122"/>
                  </a:rPr>
                  <a:t>Click Enter text content click input text content click input text content click input text content click input text content click enter text content</a:t>
                </a:r>
                <a:endParaRPr lang="zh-CN" altLang="en-US" sz="1400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endParaRPr>
              </a:p>
            </p:txBody>
          </p:sp>
        </p:grpSp>
        <p:sp>
          <p:nvSpPr>
            <p:cNvPr id="5" name="stats_87358">
              <a:extLst>
                <a:ext uri="{FF2B5EF4-FFF2-40B4-BE49-F238E27FC236}">
                  <a16:creationId xmlns:a16="http://schemas.microsoft.com/office/drawing/2014/main" id="{5360E589-EACF-43BF-8893-9C44A1602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8300" y="2815834"/>
              <a:ext cx="370688" cy="388813"/>
            </a:xfrm>
            <a:custGeom>
              <a:avLst/>
              <a:gdLst>
                <a:gd name="connsiteX0" fmla="*/ 19848 w 607639"/>
                <a:gd name="connsiteY0" fmla="*/ 502355 h 542013"/>
                <a:gd name="connsiteX1" fmla="*/ 587791 w 607639"/>
                <a:gd name="connsiteY1" fmla="*/ 502355 h 542013"/>
                <a:gd name="connsiteX2" fmla="*/ 607639 w 607639"/>
                <a:gd name="connsiteY2" fmla="*/ 522184 h 542013"/>
                <a:gd name="connsiteX3" fmla="*/ 587791 w 607639"/>
                <a:gd name="connsiteY3" fmla="*/ 542013 h 542013"/>
                <a:gd name="connsiteX4" fmla="*/ 19848 w 607639"/>
                <a:gd name="connsiteY4" fmla="*/ 542013 h 542013"/>
                <a:gd name="connsiteX5" fmla="*/ 0 w 607639"/>
                <a:gd name="connsiteY5" fmla="*/ 522184 h 542013"/>
                <a:gd name="connsiteX6" fmla="*/ 19848 w 607639"/>
                <a:gd name="connsiteY6" fmla="*/ 502355 h 542013"/>
                <a:gd name="connsiteX7" fmla="*/ 19846 w 607639"/>
                <a:gd name="connsiteY7" fmla="*/ 238017 h 542013"/>
                <a:gd name="connsiteX8" fmla="*/ 105903 w 607639"/>
                <a:gd name="connsiteY8" fmla="*/ 238017 h 542013"/>
                <a:gd name="connsiteX9" fmla="*/ 125748 w 607639"/>
                <a:gd name="connsiteY9" fmla="*/ 257836 h 542013"/>
                <a:gd name="connsiteX10" fmla="*/ 125748 w 607639"/>
                <a:gd name="connsiteY10" fmla="*/ 441538 h 542013"/>
                <a:gd name="connsiteX11" fmla="*/ 105903 w 607639"/>
                <a:gd name="connsiteY11" fmla="*/ 461357 h 542013"/>
                <a:gd name="connsiteX12" fmla="*/ 19846 w 607639"/>
                <a:gd name="connsiteY12" fmla="*/ 461357 h 542013"/>
                <a:gd name="connsiteX13" fmla="*/ 0 w 607639"/>
                <a:gd name="connsiteY13" fmla="*/ 441538 h 542013"/>
                <a:gd name="connsiteX14" fmla="*/ 0 w 607639"/>
                <a:gd name="connsiteY14" fmla="*/ 257836 h 542013"/>
                <a:gd name="connsiteX15" fmla="*/ 19846 w 607639"/>
                <a:gd name="connsiteY15" fmla="*/ 238017 h 542013"/>
                <a:gd name="connsiteX16" fmla="*/ 180524 w 607639"/>
                <a:gd name="connsiteY16" fmla="*/ 158702 h 542013"/>
                <a:gd name="connsiteX17" fmla="*/ 266492 w 607639"/>
                <a:gd name="connsiteY17" fmla="*/ 158702 h 542013"/>
                <a:gd name="connsiteX18" fmla="*/ 286426 w 607639"/>
                <a:gd name="connsiteY18" fmla="*/ 178518 h 542013"/>
                <a:gd name="connsiteX19" fmla="*/ 286426 w 607639"/>
                <a:gd name="connsiteY19" fmla="*/ 441541 h 542013"/>
                <a:gd name="connsiteX20" fmla="*/ 266492 w 607639"/>
                <a:gd name="connsiteY20" fmla="*/ 461357 h 542013"/>
                <a:gd name="connsiteX21" fmla="*/ 180524 w 607639"/>
                <a:gd name="connsiteY21" fmla="*/ 461357 h 542013"/>
                <a:gd name="connsiteX22" fmla="*/ 160678 w 607639"/>
                <a:gd name="connsiteY22" fmla="*/ 441541 h 542013"/>
                <a:gd name="connsiteX23" fmla="*/ 160678 w 607639"/>
                <a:gd name="connsiteY23" fmla="*/ 178518 h 542013"/>
                <a:gd name="connsiteX24" fmla="*/ 180524 w 607639"/>
                <a:gd name="connsiteY24" fmla="*/ 158702 h 542013"/>
                <a:gd name="connsiteX25" fmla="*/ 341060 w 607639"/>
                <a:gd name="connsiteY25" fmla="*/ 79386 h 542013"/>
                <a:gd name="connsiteX26" fmla="*/ 427117 w 607639"/>
                <a:gd name="connsiteY26" fmla="*/ 79386 h 542013"/>
                <a:gd name="connsiteX27" fmla="*/ 446962 w 607639"/>
                <a:gd name="connsiteY27" fmla="*/ 99204 h 542013"/>
                <a:gd name="connsiteX28" fmla="*/ 446962 w 607639"/>
                <a:gd name="connsiteY28" fmla="*/ 441538 h 542013"/>
                <a:gd name="connsiteX29" fmla="*/ 427117 w 607639"/>
                <a:gd name="connsiteY29" fmla="*/ 461357 h 542013"/>
                <a:gd name="connsiteX30" fmla="*/ 341060 w 607639"/>
                <a:gd name="connsiteY30" fmla="*/ 461357 h 542013"/>
                <a:gd name="connsiteX31" fmla="*/ 321214 w 607639"/>
                <a:gd name="connsiteY31" fmla="*/ 441538 h 542013"/>
                <a:gd name="connsiteX32" fmla="*/ 321214 w 607639"/>
                <a:gd name="connsiteY32" fmla="*/ 99204 h 542013"/>
                <a:gd name="connsiteX33" fmla="*/ 341060 w 607639"/>
                <a:gd name="connsiteY33" fmla="*/ 79386 h 542013"/>
                <a:gd name="connsiteX34" fmla="*/ 501737 w 607639"/>
                <a:gd name="connsiteY34" fmla="*/ 0 h 542013"/>
                <a:gd name="connsiteX35" fmla="*/ 587794 w 607639"/>
                <a:gd name="connsiteY35" fmla="*/ 0 h 542013"/>
                <a:gd name="connsiteX36" fmla="*/ 607639 w 607639"/>
                <a:gd name="connsiteY36" fmla="*/ 19819 h 542013"/>
                <a:gd name="connsiteX37" fmla="*/ 607639 w 607639"/>
                <a:gd name="connsiteY37" fmla="*/ 441537 h 542013"/>
                <a:gd name="connsiteX38" fmla="*/ 587794 w 607639"/>
                <a:gd name="connsiteY38" fmla="*/ 461357 h 542013"/>
                <a:gd name="connsiteX39" fmla="*/ 501737 w 607639"/>
                <a:gd name="connsiteY39" fmla="*/ 461357 h 542013"/>
                <a:gd name="connsiteX40" fmla="*/ 481891 w 607639"/>
                <a:gd name="connsiteY40" fmla="*/ 441537 h 542013"/>
                <a:gd name="connsiteX41" fmla="*/ 481891 w 607639"/>
                <a:gd name="connsiteY41" fmla="*/ 19819 h 542013"/>
                <a:gd name="connsiteX42" fmla="*/ 501737 w 607639"/>
                <a:gd name="connsiteY42" fmla="*/ 0 h 54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07639" h="542013">
                  <a:moveTo>
                    <a:pt x="19848" y="502355"/>
                  </a:moveTo>
                  <a:lnTo>
                    <a:pt x="587791" y="502355"/>
                  </a:lnTo>
                  <a:cubicBezTo>
                    <a:pt x="598739" y="502355"/>
                    <a:pt x="607639" y="511247"/>
                    <a:pt x="607639" y="522184"/>
                  </a:cubicBezTo>
                  <a:cubicBezTo>
                    <a:pt x="607639" y="533121"/>
                    <a:pt x="598739" y="542013"/>
                    <a:pt x="587791" y="542013"/>
                  </a:cubicBezTo>
                  <a:lnTo>
                    <a:pt x="19848" y="542013"/>
                  </a:lnTo>
                  <a:cubicBezTo>
                    <a:pt x="8901" y="542013"/>
                    <a:pt x="0" y="533121"/>
                    <a:pt x="0" y="522184"/>
                  </a:cubicBezTo>
                  <a:cubicBezTo>
                    <a:pt x="0" y="511247"/>
                    <a:pt x="8901" y="502355"/>
                    <a:pt x="19848" y="502355"/>
                  </a:cubicBezTo>
                  <a:close/>
                  <a:moveTo>
                    <a:pt x="19846" y="238017"/>
                  </a:moveTo>
                  <a:lnTo>
                    <a:pt x="105903" y="238017"/>
                  </a:lnTo>
                  <a:cubicBezTo>
                    <a:pt x="116849" y="238017"/>
                    <a:pt x="125748" y="246815"/>
                    <a:pt x="125748" y="257836"/>
                  </a:cubicBezTo>
                  <a:lnTo>
                    <a:pt x="125748" y="441538"/>
                  </a:lnTo>
                  <a:cubicBezTo>
                    <a:pt x="125748" y="452469"/>
                    <a:pt x="116849" y="461357"/>
                    <a:pt x="105903" y="461357"/>
                  </a:cubicBezTo>
                  <a:lnTo>
                    <a:pt x="19846" y="461357"/>
                  </a:lnTo>
                  <a:cubicBezTo>
                    <a:pt x="8899" y="461357"/>
                    <a:pt x="0" y="452469"/>
                    <a:pt x="0" y="441538"/>
                  </a:cubicBezTo>
                  <a:lnTo>
                    <a:pt x="0" y="257836"/>
                  </a:lnTo>
                  <a:cubicBezTo>
                    <a:pt x="0" y="246815"/>
                    <a:pt x="8899" y="238017"/>
                    <a:pt x="19846" y="238017"/>
                  </a:cubicBezTo>
                  <a:close/>
                  <a:moveTo>
                    <a:pt x="180524" y="158702"/>
                  </a:moveTo>
                  <a:lnTo>
                    <a:pt x="266492" y="158702"/>
                  </a:lnTo>
                  <a:cubicBezTo>
                    <a:pt x="277527" y="158702"/>
                    <a:pt x="286426" y="167588"/>
                    <a:pt x="286426" y="178518"/>
                  </a:cubicBezTo>
                  <a:lnTo>
                    <a:pt x="286426" y="441541"/>
                  </a:lnTo>
                  <a:cubicBezTo>
                    <a:pt x="286426" y="452471"/>
                    <a:pt x="277527" y="461357"/>
                    <a:pt x="266492" y="461357"/>
                  </a:cubicBezTo>
                  <a:lnTo>
                    <a:pt x="180524" y="461357"/>
                  </a:lnTo>
                  <a:cubicBezTo>
                    <a:pt x="169488" y="461357"/>
                    <a:pt x="160678" y="452471"/>
                    <a:pt x="160678" y="441541"/>
                  </a:cubicBezTo>
                  <a:lnTo>
                    <a:pt x="160678" y="178518"/>
                  </a:lnTo>
                  <a:cubicBezTo>
                    <a:pt x="160678" y="167588"/>
                    <a:pt x="169488" y="158702"/>
                    <a:pt x="180524" y="158702"/>
                  </a:cubicBezTo>
                  <a:close/>
                  <a:moveTo>
                    <a:pt x="341060" y="79386"/>
                  </a:moveTo>
                  <a:lnTo>
                    <a:pt x="427117" y="79386"/>
                  </a:lnTo>
                  <a:cubicBezTo>
                    <a:pt x="438063" y="79386"/>
                    <a:pt x="446962" y="88273"/>
                    <a:pt x="446962" y="99204"/>
                  </a:cubicBezTo>
                  <a:lnTo>
                    <a:pt x="446962" y="441538"/>
                  </a:lnTo>
                  <a:cubicBezTo>
                    <a:pt x="446962" y="452470"/>
                    <a:pt x="438063" y="461357"/>
                    <a:pt x="427117" y="461357"/>
                  </a:cubicBezTo>
                  <a:lnTo>
                    <a:pt x="341060" y="461357"/>
                  </a:lnTo>
                  <a:cubicBezTo>
                    <a:pt x="330113" y="461357"/>
                    <a:pt x="321214" y="452470"/>
                    <a:pt x="321214" y="441538"/>
                  </a:cubicBezTo>
                  <a:lnTo>
                    <a:pt x="321214" y="99204"/>
                  </a:lnTo>
                  <a:cubicBezTo>
                    <a:pt x="321214" y="88273"/>
                    <a:pt x="330113" y="79386"/>
                    <a:pt x="341060" y="79386"/>
                  </a:cubicBezTo>
                  <a:close/>
                  <a:moveTo>
                    <a:pt x="501737" y="0"/>
                  </a:moveTo>
                  <a:lnTo>
                    <a:pt x="587794" y="0"/>
                  </a:lnTo>
                  <a:cubicBezTo>
                    <a:pt x="598740" y="0"/>
                    <a:pt x="607639" y="8888"/>
                    <a:pt x="607639" y="19819"/>
                  </a:cubicBezTo>
                  <a:lnTo>
                    <a:pt x="607639" y="441537"/>
                  </a:lnTo>
                  <a:cubicBezTo>
                    <a:pt x="607639" y="452469"/>
                    <a:pt x="598740" y="461357"/>
                    <a:pt x="587794" y="461357"/>
                  </a:cubicBezTo>
                  <a:lnTo>
                    <a:pt x="501737" y="461357"/>
                  </a:lnTo>
                  <a:cubicBezTo>
                    <a:pt x="490790" y="461357"/>
                    <a:pt x="481891" y="452469"/>
                    <a:pt x="481891" y="441537"/>
                  </a:cubicBezTo>
                  <a:lnTo>
                    <a:pt x="481891" y="19819"/>
                  </a:lnTo>
                  <a:cubicBezTo>
                    <a:pt x="481891" y="8888"/>
                    <a:pt x="490790" y="0"/>
                    <a:pt x="50173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11E043AF-44FF-42EC-BA9D-DA41C814FC47}"/>
              </a:ext>
            </a:extLst>
          </p:cNvPr>
          <p:cNvGrpSpPr/>
          <p:nvPr/>
        </p:nvGrpSpPr>
        <p:grpSpPr>
          <a:xfrm>
            <a:off x="7912614" y="2159634"/>
            <a:ext cx="3098800" cy="1269366"/>
            <a:chOff x="1244600" y="856734"/>
            <a:chExt cx="3098800" cy="1269366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3C061E28-569C-489A-8E5F-0502CB8DAAAC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F0FAB34A-0B73-4649-96D0-080D6C768FA7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A56A66C-96F5-48AF-97E4-B29F79DCC4FE}"/>
              </a:ext>
            </a:extLst>
          </p:cNvPr>
          <p:cNvGrpSpPr/>
          <p:nvPr/>
        </p:nvGrpSpPr>
        <p:grpSpPr>
          <a:xfrm>
            <a:off x="7912614" y="3803059"/>
            <a:ext cx="3098800" cy="1269366"/>
            <a:chOff x="1244600" y="856734"/>
            <a:chExt cx="3098800" cy="1269366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628C6E92-198D-4EC6-81F1-C4387A270255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B86E9780-5BBD-4A84-9C37-C60C5430973F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EC053DB-8B41-49D2-8A1F-F77474AC541C}"/>
              </a:ext>
            </a:extLst>
          </p:cNvPr>
          <p:cNvGrpSpPr/>
          <p:nvPr/>
        </p:nvGrpSpPr>
        <p:grpSpPr>
          <a:xfrm>
            <a:off x="1273499" y="2159634"/>
            <a:ext cx="3098800" cy="1269366"/>
            <a:chOff x="1244600" y="856734"/>
            <a:chExt cx="3098800" cy="1269366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DF5CC0FE-7B0D-4ADD-81B0-0AC7A786FCA8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8EE6A2F0-7C47-472E-9A43-E145E3E7739A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4B3A35F5-AAF9-4DCE-8BEC-915E76D16562}"/>
              </a:ext>
            </a:extLst>
          </p:cNvPr>
          <p:cNvGrpSpPr/>
          <p:nvPr/>
        </p:nvGrpSpPr>
        <p:grpSpPr>
          <a:xfrm>
            <a:off x="1273499" y="3803059"/>
            <a:ext cx="3098800" cy="1269366"/>
            <a:chOff x="1244600" y="856734"/>
            <a:chExt cx="3098800" cy="1269366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F5F3CC7-75FC-4387-B384-BE4AF5523CD2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ED800DD1-5F4D-465B-9593-93832CA72E3F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0548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6645AE5-282F-4DF7-8F7B-3FAE7400F596}"/>
              </a:ext>
            </a:extLst>
          </p:cNvPr>
          <p:cNvGrpSpPr/>
          <p:nvPr/>
        </p:nvGrpSpPr>
        <p:grpSpPr>
          <a:xfrm>
            <a:off x="2799443" y="2009751"/>
            <a:ext cx="3098800" cy="1269366"/>
            <a:chOff x="1244600" y="856734"/>
            <a:chExt cx="3098800" cy="1269366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22AE4074-5D96-4AED-871C-B82B27B48E83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EFEFE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8E305E79-DA63-4B75-94A5-71017C41CA05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EFEFE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EFEFE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B02A0163-81A8-478C-B5B9-D6035D251B99}"/>
              </a:ext>
            </a:extLst>
          </p:cNvPr>
          <p:cNvGrpSpPr/>
          <p:nvPr/>
        </p:nvGrpSpPr>
        <p:grpSpPr>
          <a:xfrm>
            <a:off x="2799443" y="3653177"/>
            <a:ext cx="3098800" cy="1269366"/>
            <a:chOff x="1244600" y="856734"/>
            <a:chExt cx="3098800" cy="1269366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6DD8C18A-CBE5-476C-B391-19AFD84E189F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EFEFE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77BAC716-CE34-425B-B7CD-57B29943BCEB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EFEFE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EFEFE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sp>
        <p:nvSpPr>
          <p:cNvPr id="11" name="椭圆 10">
            <a:extLst>
              <a:ext uri="{FF2B5EF4-FFF2-40B4-BE49-F238E27FC236}">
                <a16:creationId xmlns:a16="http://schemas.microsoft.com/office/drawing/2014/main" id="{5D3D5BAC-D898-4BAC-BC01-6A5A064611FA}"/>
              </a:ext>
            </a:extLst>
          </p:cNvPr>
          <p:cNvSpPr/>
          <p:nvPr/>
        </p:nvSpPr>
        <p:spPr>
          <a:xfrm>
            <a:off x="1961243" y="2348305"/>
            <a:ext cx="623560" cy="623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508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rgbClr val="158E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zh-CN" altLang="en-US" b="1" dirty="0">
              <a:solidFill>
                <a:srgbClr val="158E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CD376672-44ED-43EF-A884-26C1D40348D6}"/>
              </a:ext>
            </a:extLst>
          </p:cNvPr>
          <p:cNvSpPr/>
          <p:nvPr/>
        </p:nvSpPr>
        <p:spPr>
          <a:xfrm>
            <a:off x="1961243" y="4082142"/>
            <a:ext cx="623560" cy="623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508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rgbClr val="158E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zh-CN" altLang="en-US" b="1" dirty="0">
              <a:solidFill>
                <a:srgbClr val="158E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4AAFF53-32F4-441C-A4F9-B11A6085E854}"/>
              </a:ext>
            </a:extLst>
          </p:cNvPr>
          <p:cNvGrpSpPr/>
          <p:nvPr/>
        </p:nvGrpSpPr>
        <p:grpSpPr>
          <a:xfrm>
            <a:off x="7131957" y="2009751"/>
            <a:ext cx="3098800" cy="1269366"/>
            <a:chOff x="1244600" y="856734"/>
            <a:chExt cx="3098800" cy="1269366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942E3ACA-F049-41C4-B6C8-0F39DADDC5C6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EFEFE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3320A728-151A-4A75-9DE0-64ACA7FB91FA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EFEFE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EFEFE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26E49A80-5B02-4BB5-BD1D-ED8A282DCF2B}"/>
              </a:ext>
            </a:extLst>
          </p:cNvPr>
          <p:cNvGrpSpPr/>
          <p:nvPr/>
        </p:nvGrpSpPr>
        <p:grpSpPr>
          <a:xfrm>
            <a:off x="7131957" y="3653177"/>
            <a:ext cx="3098800" cy="1269366"/>
            <a:chOff x="1244600" y="856734"/>
            <a:chExt cx="3098800" cy="1269366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A125FDFF-C6B0-4926-9F53-FC621A10E2C2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EFEFE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460CB4E1-C767-45CA-9CF0-DEE1AA27CD6F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EFEFE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EFEFE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F49F7674-4688-4B3F-B624-781DD78CDDB8}"/>
              </a:ext>
            </a:extLst>
          </p:cNvPr>
          <p:cNvSpPr/>
          <p:nvPr/>
        </p:nvSpPr>
        <p:spPr>
          <a:xfrm>
            <a:off x="6293757" y="2348305"/>
            <a:ext cx="623560" cy="623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508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rgbClr val="158E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lang="zh-CN" altLang="en-US" b="1" dirty="0">
              <a:solidFill>
                <a:srgbClr val="158E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5EDAD37D-6022-48B2-8409-22377F0F53DE}"/>
              </a:ext>
            </a:extLst>
          </p:cNvPr>
          <p:cNvSpPr/>
          <p:nvPr/>
        </p:nvSpPr>
        <p:spPr>
          <a:xfrm>
            <a:off x="6293757" y="4082142"/>
            <a:ext cx="623560" cy="623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508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rgbClr val="158E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  <a:endParaRPr lang="zh-CN" altLang="en-US" b="1" dirty="0">
              <a:solidFill>
                <a:srgbClr val="158E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044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20" grpId="0" animBg="1"/>
      <p:bldP spid="2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37546172-45E4-4614-8301-0D5AA7FB01AD}"/>
              </a:ext>
            </a:extLst>
          </p:cNvPr>
          <p:cNvGrpSpPr/>
          <p:nvPr/>
        </p:nvGrpSpPr>
        <p:grpSpPr>
          <a:xfrm>
            <a:off x="2344058" y="1692728"/>
            <a:ext cx="3098800" cy="3848100"/>
            <a:chOff x="1574800" y="1866900"/>
            <a:chExt cx="3098800" cy="3848100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D52A48A6-F780-48FE-BDD4-448C7CBA1724}"/>
                </a:ext>
              </a:extLst>
            </p:cNvPr>
            <p:cNvSpPr/>
            <p:nvPr/>
          </p:nvSpPr>
          <p:spPr>
            <a:xfrm>
              <a:off x="1587500" y="1866900"/>
              <a:ext cx="3086100" cy="3848100"/>
            </a:xfrm>
            <a:prstGeom prst="roundRect">
              <a:avLst>
                <a:gd name="adj" fmla="val 8648"/>
              </a:avLst>
            </a:prstGeom>
            <a:solidFill>
              <a:srgbClr val="3F29F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ADD27FD1-728B-44FB-A46E-6642D915DBE8}"/>
                </a:ext>
              </a:extLst>
            </p:cNvPr>
            <p:cNvGrpSpPr/>
            <p:nvPr/>
          </p:nvGrpSpPr>
          <p:grpSpPr>
            <a:xfrm>
              <a:off x="1574800" y="3357563"/>
              <a:ext cx="3098800" cy="1269366"/>
              <a:chOff x="2010467" y="4325587"/>
              <a:chExt cx="3098800" cy="1269366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7C3B4A0-433C-441D-B436-32CCBF7855F5}"/>
                  </a:ext>
                </a:extLst>
              </p:cNvPr>
              <p:cNvSpPr txBox="1"/>
              <p:nvPr/>
            </p:nvSpPr>
            <p:spPr>
              <a:xfrm>
                <a:off x="2495001" y="4325587"/>
                <a:ext cx="212973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600" spc="100" dirty="0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输入文本内容</a:t>
                </a:r>
              </a:p>
            </p:txBody>
          </p:sp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176F706D-CE0D-4158-8529-15088064BEF1}"/>
                  </a:ext>
                </a:extLst>
              </p:cNvPr>
              <p:cNvSpPr txBox="1"/>
              <p:nvPr/>
            </p:nvSpPr>
            <p:spPr>
              <a:xfrm>
                <a:off x="2010467" y="4631419"/>
                <a:ext cx="3098800" cy="9635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1200" dirty="0">
                    <a:solidFill>
                      <a:schemeClr val="bg1"/>
                    </a:solidFill>
                    <a:latin typeface="思源黑体 CN ExtraLight" panose="020B0200000000000000" pitchFamily="34" charset="-122"/>
                    <a:ea typeface="思源黑体 CN ExtraLight" panose="020B0200000000000000" pitchFamily="34" charset="-122"/>
                  </a:rPr>
                  <a:t>Click Enter text content click input text content click input text content click input text content click input text content click enter text content</a:t>
                </a:r>
                <a:endParaRPr lang="zh-CN" altLang="en-US" sz="1400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endParaRPr>
              </a:p>
            </p:txBody>
          </p:sp>
        </p:grpSp>
        <p:sp>
          <p:nvSpPr>
            <p:cNvPr id="5" name="stats_87358">
              <a:extLst>
                <a:ext uri="{FF2B5EF4-FFF2-40B4-BE49-F238E27FC236}">
                  <a16:creationId xmlns:a16="http://schemas.microsoft.com/office/drawing/2014/main" id="{7F9E351B-A6C5-4FDF-A29A-8091C2B0DA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8300" y="2815834"/>
              <a:ext cx="370688" cy="388813"/>
            </a:xfrm>
            <a:custGeom>
              <a:avLst/>
              <a:gdLst>
                <a:gd name="connsiteX0" fmla="*/ 19848 w 607639"/>
                <a:gd name="connsiteY0" fmla="*/ 502355 h 542013"/>
                <a:gd name="connsiteX1" fmla="*/ 587791 w 607639"/>
                <a:gd name="connsiteY1" fmla="*/ 502355 h 542013"/>
                <a:gd name="connsiteX2" fmla="*/ 607639 w 607639"/>
                <a:gd name="connsiteY2" fmla="*/ 522184 h 542013"/>
                <a:gd name="connsiteX3" fmla="*/ 587791 w 607639"/>
                <a:gd name="connsiteY3" fmla="*/ 542013 h 542013"/>
                <a:gd name="connsiteX4" fmla="*/ 19848 w 607639"/>
                <a:gd name="connsiteY4" fmla="*/ 542013 h 542013"/>
                <a:gd name="connsiteX5" fmla="*/ 0 w 607639"/>
                <a:gd name="connsiteY5" fmla="*/ 522184 h 542013"/>
                <a:gd name="connsiteX6" fmla="*/ 19848 w 607639"/>
                <a:gd name="connsiteY6" fmla="*/ 502355 h 542013"/>
                <a:gd name="connsiteX7" fmla="*/ 19846 w 607639"/>
                <a:gd name="connsiteY7" fmla="*/ 238017 h 542013"/>
                <a:gd name="connsiteX8" fmla="*/ 105903 w 607639"/>
                <a:gd name="connsiteY8" fmla="*/ 238017 h 542013"/>
                <a:gd name="connsiteX9" fmla="*/ 125748 w 607639"/>
                <a:gd name="connsiteY9" fmla="*/ 257836 h 542013"/>
                <a:gd name="connsiteX10" fmla="*/ 125748 w 607639"/>
                <a:gd name="connsiteY10" fmla="*/ 441538 h 542013"/>
                <a:gd name="connsiteX11" fmla="*/ 105903 w 607639"/>
                <a:gd name="connsiteY11" fmla="*/ 461357 h 542013"/>
                <a:gd name="connsiteX12" fmla="*/ 19846 w 607639"/>
                <a:gd name="connsiteY12" fmla="*/ 461357 h 542013"/>
                <a:gd name="connsiteX13" fmla="*/ 0 w 607639"/>
                <a:gd name="connsiteY13" fmla="*/ 441538 h 542013"/>
                <a:gd name="connsiteX14" fmla="*/ 0 w 607639"/>
                <a:gd name="connsiteY14" fmla="*/ 257836 h 542013"/>
                <a:gd name="connsiteX15" fmla="*/ 19846 w 607639"/>
                <a:gd name="connsiteY15" fmla="*/ 238017 h 542013"/>
                <a:gd name="connsiteX16" fmla="*/ 180524 w 607639"/>
                <a:gd name="connsiteY16" fmla="*/ 158702 h 542013"/>
                <a:gd name="connsiteX17" fmla="*/ 266492 w 607639"/>
                <a:gd name="connsiteY17" fmla="*/ 158702 h 542013"/>
                <a:gd name="connsiteX18" fmla="*/ 286426 w 607639"/>
                <a:gd name="connsiteY18" fmla="*/ 178518 h 542013"/>
                <a:gd name="connsiteX19" fmla="*/ 286426 w 607639"/>
                <a:gd name="connsiteY19" fmla="*/ 441541 h 542013"/>
                <a:gd name="connsiteX20" fmla="*/ 266492 w 607639"/>
                <a:gd name="connsiteY20" fmla="*/ 461357 h 542013"/>
                <a:gd name="connsiteX21" fmla="*/ 180524 w 607639"/>
                <a:gd name="connsiteY21" fmla="*/ 461357 h 542013"/>
                <a:gd name="connsiteX22" fmla="*/ 160678 w 607639"/>
                <a:gd name="connsiteY22" fmla="*/ 441541 h 542013"/>
                <a:gd name="connsiteX23" fmla="*/ 160678 w 607639"/>
                <a:gd name="connsiteY23" fmla="*/ 178518 h 542013"/>
                <a:gd name="connsiteX24" fmla="*/ 180524 w 607639"/>
                <a:gd name="connsiteY24" fmla="*/ 158702 h 542013"/>
                <a:gd name="connsiteX25" fmla="*/ 341060 w 607639"/>
                <a:gd name="connsiteY25" fmla="*/ 79386 h 542013"/>
                <a:gd name="connsiteX26" fmla="*/ 427117 w 607639"/>
                <a:gd name="connsiteY26" fmla="*/ 79386 h 542013"/>
                <a:gd name="connsiteX27" fmla="*/ 446962 w 607639"/>
                <a:gd name="connsiteY27" fmla="*/ 99204 h 542013"/>
                <a:gd name="connsiteX28" fmla="*/ 446962 w 607639"/>
                <a:gd name="connsiteY28" fmla="*/ 441538 h 542013"/>
                <a:gd name="connsiteX29" fmla="*/ 427117 w 607639"/>
                <a:gd name="connsiteY29" fmla="*/ 461357 h 542013"/>
                <a:gd name="connsiteX30" fmla="*/ 341060 w 607639"/>
                <a:gd name="connsiteY30" fmla="*/ 461357 h 542013"/>
                <a:gd name="connsiteX31" fmla="*/ 321214 w 607639"/>
                <a:gd name="connsiteY31" fmla="*/ 441538 h 542013"/>
                <a:gd name="connsiteX32" fmla="*/ 321214 w 607639"/>
                <a:gd name="connsiteY32" fmla="*/ 99204 h 542013"/>
                <a:gd name="connsiteX33" fmla="*/ 341060 w 607639"/>
                <a:gd name="connsiteY33" fmla="*/ 79386 h 542013"/>
                <a:gd name="connsiteX34" fmla="*/ 501737 w 607639"/>
                <a:gd name="connsiteY34" fmla="*/ 0 h 542013"/>
                <a:gd name="connsiteX35" fmla="*/ 587794 w 607639"/>
                <a:gd name="connsiteY35" fmla="*/ 0 h 542013"/>
                <a:gd name="connsiteX36" fmla="*/ 607639 w 607639"/>
                <a:gd name="connsiteY36" fmla="*/ 19819 h 542013"/>
                <a:gd name="connsiteX37" fmla="*/ 607639 w 607639"/>
                <a:gd name="connsiteY37" fmla="*/ 441537 h 542013"/>
                <a:gd name="connsiteX38" fmla="*/ 587794 w 607639"/>
                <a:gd name="connsiteY38" fmla="*/ 461357 h 542013"/>
                <a:gd name="connsiteX39" fmla="*/ 501737 w 607639"/>
                <a:gd name="connsiteY39" fmla="*/ 461357 h 542013"/>
                <a:gd name="connsiteX40" fmla="*/ 481891 w 607639"/>
                <a:gd name="connsiteY40" fmla="*/ 441537 h 542013"/>
                <a:gd name="connsiteX41" fmla="*/ 481891 w 607639"/>
                <a:gd name="connsiteY41" fmla="*/ 19819 h 542013"/>
                <a:gd name="connsiteX42" fmla="*/ 501737 w 607639"/>
                <a:gd name="connsiteY42" fmla="*/ 0 h 54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07639" h="542013">
                  <a:moveTo>
                    <a:pt x="19848" y="502355"/>
                  </a:moveTo>
                  <a:lnTo>
                    <a:pt x="587791" y="502355"/>
                  </a:lnTo>
                  <a:cubicBezTo>
                    <a:pt x="598739" y="502355"/>
                    <a:pt x="607639" y="511247"/>
                    <a:pt x="607639" y="522184"/>
                  </a:cubicBezTo>
                  <a:cubicBezTo>
                    <a:pt x="607639" y="533121"/>
                    <a:pt x="598739" y="542013"/>
                    <a:pt x="587791" y="542013"/>
                  </a:cubicBezTo>
                  <a:lnTo>
                    <a:pt x="19848" y="542013"/>
                  </a:lnTo>
                  <a:cubicBezTo>
                    <a:pt x="8901" y="542013"/>
                    <a:pt x="0" y="533121"/>
                    <a:pt x="0" y="522184"/>
                  </a:cubicBezTo>
                  <a:cubicBezTo>
                    <a:pt x="0" y="511247"/>
                    <a:pt x="8901" y="502355"/>
                    <a:pt x="19848" y="502355"/>
                  </a:cubicBezTo>
                  <a:close/>
                  <a:moveTo>
                    <a:pt x="19846" y="238017"/>
                  </a:moveTo>
                  <a:lnTo>
                    <a:pt x="105903" y="238017"/>
                  </a:lnTo>
                  <a:cubicBezTo>
                    <a:pt x="116849" y="238017"/>
                    <a:pt x="125748" y="246815"/>
                    <a:pt x="125748" y="257836"/>
                  </a:cubicBezTo>
                  <a:lnTo>
                    <a:pt x="125748" y="441538"/>
                  </a:lnTo>
                  <a:cubicBezTo>
                    <a:pt x="125748" y="452469"/>
                    <a:pt x="116849" y="461357"/>
                    <a:pt x="105903" y="461357"/>
                  </a:cubicBezTo>
                  <a:lnTo>
                    <a:pt x="19846" y="461357"/>
                  </a:lnTo>
                  <a:cubicBezTo>
                    <a:pt x="8899" y="461357"/>
                    <a:pt x="0" y="452469"/>
                    <a:pt x="0" y="441538"/>
                  </a:cubicBezTo>
                  <a:lnTo>
                    <a:pt x="0" y="257836"/>
                  </a:lnTo>
                  <a:cubicBezTo>
                    <a:pt x="0" y="246815"/>
                    <a:pt x="8899" y="238017"/>
                    <a:pt x="19846" y="238017"/>
                  </a:cubicBezTo>
                  <a:close/>
                  <a:moveTo>
                    <a:pt x="180524" y="158702"/>
                  </a:moveTo>
                  <a:lnTo>
                    <a:pt x="266492" y="158702"/>
                  </a:lnTo>
                  <a:cubicBezTo>
                    <a:pt x="277527" y="158702"/>
                    <a:pt x="286426" y="167588"/>
                    <a:pt x="286426" y="178518"/>
                  </a:cubicBezTo>
                  <a:lnTo>
                    <a:pt x="286426" y="441541"/>
                  </a:lnTo>
                  <a:cubicBezTo>
                    <a:pt x="286426" y="452471"/>
                    <a:pt x="277527" y="461357"/>
                    <a:pt x="266492" y="461357"/>
                  </a:cubicBezTo>
                  <a:lnTo>
                    <a:pt x="180524" y="461357"/>
                  </a:lnTo>
                  <a:cubicBezTo>
                    <a:pt x="169488" y="461357"/>
                    <a:pt x="160678" y="452471"/>
                    <a:pt x="160678" y="441541"/>
                  </a:cubicBezTo>
                  <a:lnTo>
                    <a:pt x="160678" y="178518"/>
                  </a:lnTo>
                  <a:cubicBezTo>
                    <a:pt x="160678" y="167588"/>
                    <a:pt x="169488" y="158702"/>
                    <a:pt x="180524" y="158702"/>
                  </a:cubicBezTo>
                  <a:close/>
                  <a:moveTo>
                    <a:pt x="341060" y="79386"/>
                  </a:moveTo>
                  <a:lnTo>
                    <a:pt x="427117" y="79386"/>
                  </a:lnTo>
                  <a:cubicBezTo>
                    <a:pt x="438063" y="79386"/>
                    <a:pt x="446962" y="88273"/>
                    <a:pt x="446962" y="99204"/>
                  </a:cubicBezTo>
                  <a:lnTo>
                    <a:pt x="446962" y="441538"/>
                  </a:lnTo>
                  <a:cubicBezTo>
                    <a:pt x="446962" y="452470"/>
                    <a:pt x="438063" y="461357"/>
                    <a:pt x="427117" y="461357"/>
                  </a:cubicBezTo>
                  <a:lnTo>
                    <a:pt x="341060" y="461357"/>
                  </a:lnTo>
                  <a:cubicBezTo>
                    <a:pt x="330113" y="461357"/>
                    <a:pt x="321214" y="452470"/>
                    <a:pt x="321214" y="441538"/>
                  </a:cubicBezTo>
                  <a:lnTo>
                    <a:pt x="321214" y="99204"/>
                  </a:lnTo>
                  <a:cubicBezTo>
                    <a:pt x="321214" y="88273"/>
                    <a:pt x="330113" y="79386"/>
                    <a:pt x="341060" y="79386"/>
                  </a:cubicBezTo>
                  <a:close/>
                  <a:moveTo>
                    <a:pt x="501737" y="0"/>
                  </a:moveTo>
                  <a:lnTo>
                    <a:pt x="587794" y="0"/>
                  </a:lnTo>
                  <a:cubicBezTo>
                    <a:pt x="598740" y="0"/>
                    <a:pt x="607639" y="8888"/>
                    <a:pt x="607639" y="19819"/>
                  </a:cubicBezTo>
                  <a:lnTo>
                    <a:pt x="607639" y="441537"/>
                  </a:lnTo>
                  <a:cubicBezTo>
                    <a:pt x="607639" y="452469"/>
                    <a:pt x="598740" y="461357"/>
                    <a:pt x="587794" y="461357"/>
                  </a:cubicBezTo>
                  <a:lnTo>
                    <a:pt x="501737" y="461357"/>
                  </a:lnTo>
                  <a:cubicBezTo>
                    <a:pt x="490790" y="461357"/>
                    <a:pt x="481891" y="452469"/>
                    <a:pt x="481891" y="441537"/>
                  </a:cubicBezTo>
                  <a:lnTo>
                    <a:pt x="481891" y="19819"/>
                  </a:lnTo>
                  <a:cubicBezTo>
                    <a:pt x="481891" y="8888"/>
                    <a:pt x="490790" y="0"/>
                    <a:pt x="50173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08EA3B37-81B5-4FFB-87DF-D5FBB2764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63646"/>
            <a:ext cx="4062186" cy="270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599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表 3">
            <a:extLst>
              <a:ext uri="{FF2B5EF4-FFF2-40B4-BE49-F238E27FC236}">
                <a16:creationId xmlns:a16="http://schemas.microsoft.com/office/drawing/2014/main" id="{32679EDA-5644-46CF-B389-D775BE117B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57839616"/>
              </p:ext>
            </p:extLst>
          </p:nvPr>
        </p:nvGraphicFramePr>
        <p:xfrm>
          <a:off x="3439886" y="1857828"/>
          <a:ext cx="5312228" cy="36285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5" name="组合 4">
            <a:extLst>
              <a:ext uri="{FF2B5EF4-FFF2-40B4-BE49-F238E27FC236}">
                <a16:creationId xmlns:a16="http://schemas.microsoft.com/office/drawing/2014/main" id="{DB4484B7-23F2-4106-B4D2-A005D966EDF0}"/>
              </a:ext>
            </a:extLst>
          </p:cNvPr>
          <p:cNvGrpSpPr/>
          <p:nvPr/>
        </p:nvGrpSpPr>
        <p:grpSpPr>
          <a:xfrm>
            <a:off x="7912614" y="2159634"/>
            <a:ext cx="3098800" cy="1269366"/>
            <a:chOff x="1244600" y="856734"/>
            <a:chExt cx="3098800" cy="1269366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A134A115-6B56-416A-A263-54EF27AC069D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1E18A7E-AFA2-4286-951B-8D80EFECBDC8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C27DA2B5-07EB-4741-A18E-AC23FAAEA994}"/>
              </a:ext>
            </a:extLst>
          </p:cNvPr>
          <p:cNvGrpSpPr/>
          <p:nvPr/>
        </p:nvGrpSpPr>
        <p:grpSpPr>
          <a:xfrm>
            <a:off x="7912614" y="3803059"/>
            <a:ext cx="3098800" cy="1269366"/>
            <a:chOff x="1244600" y="856734"/>
            <a:chExt cx="3098800" cy="1269366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78E9DA89-DA77-4BCE-90FC-FF7B27DFDDA3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E4AAF13C-6F28-4B72-AB93-ACBAECBAF6E2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B671EC0D-9A91-4869-9633-F35CDB47B7F7}"/>
              </a:ext>
            </a:extLst>
          </p:cNvPr>
          <p:cNvGrpSpPr/>
          <p:nvPr/>
        </p:nvGrpSpPr>
        <p:grpSpPr>
          <a:xfrm>
            <a:off x="1273499" y="2159634"/>
            <a:ext cx="3098800" cy="1269366"/>
            <a:chOff x="1244600" y="856734"/>
            <a:chExt cx="3098800" cy="1269366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8BC653DF-D4A9-4D92-A7C4-9631C28417C6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510336AE-76B6-4946-9AF7-404AEF6A05B1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83FBCD4E-483B-4AED-811A-0D8CC5439AA5}"/>
              </a:ext>
            </a:extLst>
          </p:cNvPr>
          <p:cNvGrpSpPr/>
          <p:nvPr/>
        </p:nvGrpSpPr>
        <p:grpSpPr>
          <a:xfrm>
            <a:off x="1273499" y="3803059"/>
            <a:ext cx="3098800" cy="1269366"/>
            <a:chOff x="1244600" y="856734"/>
            <a:chExt cx="3098800" cy="1269366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7AFE2009-F3C3-4CD6-8791-2021AD5F99B5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45C4DBA-755A-4019-B015-D4821247867A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620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13B5876-AB91-4D19-A81C-F30A757F21F4}"/>
              </a:ext>
            </a:extLst>
          </p:cNvPr>
          <p:cNvGrpSpPr/>
          <p:nvPr/>
        </p:nvGrpSpPr>
        <p:grpSpPr>
          <a:xfrm>
            <a:off x="1333500" y="1961283"/>
            <a:ext cx="3098800" cy="1269366"/>
            <a:chOff x="2010467" y="4325587"/>
            <a:chExt cx="3098800" cy="1269366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40CC29C3-EEDC-4A7E-AB1D-5197FC6D6ADE}"/>
                </a:ext>
              </a:extLst>
            </p:cNvPr>
            <p:cNvSpPr txBox="1"/>
            <p:nvPr/>
          </p:nvSpPr>
          <p:spPr>
            <a:xfrm>
              <a:off x="2495001" y="4325587"/>
              <a:ext cx="21297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spc="1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0EFB3A47-DE4D-4D1E-8E47-2302777B0471}"/>
                </a:ext>
              </a:extLst>
            </p:cNvPr>
            <p:cNvSpPr txBox="1"/>
            <p:nvPr/>
          </p:nvSpPr>
          <p:spPr>
            <a:xfrm>
              <a:off x="2010467" y="4631419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sp>
        <p:nvSpPr>
          <p:cNvPr id="5" name="stats_87358">
            <a:extLst>
              <a:ext uri="{FF2B5EF4-FFF2-40B4-BE49-F238E27FC236}">
                <a16:creationId xmlns:a16="http://schemas.microsoft.com/office/drawing/2014/main" id="{501A4CC3-88D2-4849-BECA-99FB3F9C60EF}"/>
              </a:ext>
            </a:extLst>
          </p:cNvPr>
          <p:cNvSpPr>
            <a:spLocks/>
          </p:cNvSpPr>
          <p:nvPr/>
        </p:nvSpPr>
        <p:spPr bwMode="auto">
          <a:xfrm>
            <a:off x="2717000" y="1419554"/>
            <a:ext cx="370688" cy="388813"/>
          </a:xfrm>
          <a:custGeom>
            <a:avLst/>
            <a:gdLst>
              <a:gd name="connsiteX0" fmla="*/ 19848 w 607639"/>
              <a:gd name="connsiteY0" fmla="*/ 502355 h 542013"/>
              <a:gd name="connsiteX1" fmla="*/ 587791 w 607639"/>
              <a:gd name="connsiteY1" fmla="*/ 502355 h 542013"/>
              <a:gd name="connsiteX2" fmla="*/ 607639 w 607639"/>
              <a:gd name="connsiteY2" fmla="*/ 522184 h 542013"/>
              <a:gd name="connsiteX3" fmla="*/ 587791 w 607639"/>
              <a:gd name="connsiteY3" fmla="*/ 542013 h 542013"/>
              <a:gd name="connsiteX4" fmla="*/ 19848 w 607639"/>
              <a:gd name="connsiteY4" fmla="*/ 542013 h 542013"/>
              <a:gd name="connsiteX5" fmla="*/ 0 w 607639"/>
              <a:gd name="connsiteY5" fmla="*/ 522184 h 542013"/>
              <a:gd name="connsiteX6" fmla="*/ 19848 w 607639"/>
              <a:gd name="connsiteY6" fmla="*/ 502355 h 542013"/>
              <a:gd name="connsiteX7" fmla="*/ 19846 w 607639"/>
              <a:gd name="connsiteY7" fmla="*/ 238017 h 542013"/>
              <a:gd name="connsiteX8" fmla="*/ 105903 w 607639"/>
              <a:gd name="connsiteY8" fmla="*/ 238017 h 542013"/>
              <a:gd name="connsiteX9" fmla="*/ 125748 w 607639"/>
              <a:gd name="connsiteY9" fmla="*/ 257836 h 542013"/>
              <a:gd name="connsiteX10" fmla="*/ 125748 w 607639"/>
              <a:gd name="connsiteY10" fmla="*/ 441538 h 542013"/>
              <a:gd name="connsiteX11" fmla="*/ 105903 w 607639"/>
              <a:gd name="connsiteY11" fmla="*/ 461357 h 542013"/>
              <a:gd name="connsiteX12" fmla="*/ 19846 w 607639"/>
              <a:gd name="connsiteY12" fmla="*/ 461357 h 542013"/>
              <a:gd name="connsiteX13" fmla="*/ 0 w 607639"/>
              <a:gd name="connsiteY13" fmla="*/ 441538 h 542013"/>
              <a:gd name="connsiteX14" fmla="*/ 0 w 607639"/>
              <a:gd name="connsiteY14" fmla="*/ 257836 h 542013"/>
              <a:gd name="connsiteX15" fmla="*/ 19846 w 607639"/>
              <a:gd name="connsiteY15" fmla="*/ 238017 h 542013"/>
              <a:gd name="connsiteX16" fmla="*/ 180524 w 607639"/>
              <a:gd name="connsiteY16" fmla="*/ 158702 h 542013"/>
              <a:gd name="connsiteX17" fmla="*/ 266492 w 607639"/>
              <a:gd name="connsiteY17" fmla="*/ 158702 h 542013"/>
              <a:gd name="connsiteX18" fmla="*/ 286426 w 607639"/>
              <a:gd name="connsiteY18" fmla="*/ 178518 h 542013"/>
              <a:gd name="connsiteX19" fmla="*/ 286426 w 607639"/>
              <a:gd name="connsiteY19" fmla="*/ 441541 h 542013"/>
              <a:gd name="connsiteX20" fmla="*/ 266492 w 607639"/>
              <a:gd name="connsiteY20" fmla="*/ 461357 h 542013"/>
              <a:gd name="connsiteX21" fmla="*/ 180524 w 607639"/>
              <a:gd name="connsiteY21" fmla="*/ 461357 h 542013"/>
              <a:gd name="connsiteX22" fmla="*/ 160678 w 607639"/>
              <a:gd name="connsiteY22" fmla="*/ 441541 h 542013"/>
              <a:gd name="connsiteX23" fmla="*/ 160678 w 607639"/>
              <a:gd name="connsiteY23" fmla="*/ 178518 h 542013"/>
              <a:gd name="connsiteX24" fmla="*/ 180524 w 607639"/>
              <a:gd name="connsiteY24" fmla="*/ 158702 h 542013"/>
              <a:gd name="connsiteX25" fmla="*/ 341060 w 607639"/>
              <a:gd name="connsiteY25" fmla="*/ 79386 h 542013"/>
              <a:gd name="connsiteX26" fmla="*/ 427117 w 607639"/>
              <a:gd name="connsiteY26" fmla="*/ 79386 h 542013"/>
              <a:gd name="connsiteX27" fmla="*/ 446962 w 607639"/>
              <a:gd name="connsiteY27" fmla="*/ 99204 h 542013"/>
              <a:gd name="connsiteX28" fmla="*/ 446962 w 607639"/>
              <a:gd name="connsiteY28" fmla="*/ 441538 h 542013"/>
              <a:gd name="connsiteX29" fmla="*/ 427117 w 607639"/>
              <a:gd name="connsiteY29" fmla="*/ 461357 h 542013"/>
              <a:gd name="connsiteX30" fmla="*/ 341060 w 607639"/>
              <a:gd name="connsiteY30" fmla="*/ 461357 h 542013"/>
              <a:gd name="connsiteX31" fmla="*/ 321214 w 607639"/>
              <a:gd name="connsiteY31" fmla="*/ 441538 h 542013"/>
              <a:gd name="connsiteX32" fmla="*/ 321214 w 607639"/>
              <a:gd name="connsiteY32" fmla="*/ 99204 h 542013"/>
              <a:gd name="connsiteX33" fmla="*/ 341060 w 607639"/>
              <a:gd name="connsiteY33" fmla="*/ 79386 h 542013"/>
              <a:gd name="connsiteX34" fmla="*/ 501737 w 607639"/>
              <a:gd name="connsiteY34" fmla="*/ 0 h 542013"/>
              <a:gd name="connsiteX35" fmla="*/ 587794 w 607639"/>
              <a:gd name="connsiteY35" fmla="*/ 0 h 542013"/>
              <a:gd name="connsiteX36" fmla="*/ 607639 w 607639"/>
              <a:gd name="connsiteY36" fmla="*/ 19819 h 542013"/>
              <a:gd name="connsiteX37" fmla="*/ 607639 w 607639"/>
              <a:gd name="connsiteY37" fmla="*/ 441537 h 542013"/>
              <a:gd name="connsiteX38" fmla="*/ 587794 w 607639"/>
              <a:gd name="connsiteY38" fmla="*/ 461357 h 542013"/>
              <a:gd name="connsiteX39" fmla="*/ 501737 w 607639"/>
              <a:gd name="connsiteY39" fmla="*/ 461357 h 542013"/>
              <a:gd name="connsiteX40" fmla="*/ 481891 w 607639"/>
              <a:gd name="connsiteY40" fmla="*/ 441537 h 542013"/>
              <a:gd name="connsiteX41" fmla="*/ 481891 w 607639"/>
              <a:gd name="connsiteY41" fmla="*/ 19819 h 542013"/>
              <a:gd name="connsiteX42" fmla="*/ 501737 w 607639"/>
              <a:gd name="connsiteY42" fmla="*/ 0 h 542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607639" h="542013">
                <a:moveTo>
                  <a:pt x="19848" y="502355"/>
                </a:moveTo>
                <a:lnTo>
                  <a:pt x="587791" y="502355"/>
                </a:lnTo>
                <a:cubicBezTo>
                  <a:pt x="598739" y="502355"/>
                  <a:pt x="607639" y="511247"/>
                  <a:pt x="607639" y="522184"/>
                </a:cubicBezTo>
                <a:cubicBezTo>
                  <a:pt x="607639" y="533121"/>
                  <a:pt x="598739" y="542013"/>
                  <a:pt x="587791" y="542013"/>
                </a:cubicBezTo>
                <a:lnTo>
                  <a:pt x="19848" y="542013"/>
                </a:lnTo>
                <a:cubicBezTo>
                  <a:pt x="8901" y="542013"/>
                  <a:pt x="0" y="533121"/>
                  <a:pt x="0" y="522184"/>
                </a:cubicBezTo>
                <a:cubicBezTo>
                  <a:pt x="0" y="511247"/>
                  <a:pt x="8901" y="502355"/>
                  <a:pt x="19848" y="502355"/>
                </a:cubicBezTo>
                <a:close/>
                <a:moveTo>
                  <a:pt x="19846" y="238017"/>
                </a:moveTo>
                <a:lnTo>
                  <a:pt x="105903" y="238017"/>
                </a:lnTo>
                <a:cubicBezTo>
                  <a:pt x="116849" y="238017"/>
                  <a:pt x="125748" y="246815"/>
                  <a:pt x="125748" y="257836"/>
                </a:cubicBezTo>
                <a:lnTo>
                  <a:pt x="125748" y="441538"/>
                </a:lnTo>
                <a:cubicBezTo>
                  <a:pt x="125748" y="452469"/>
                  <a:pt x="116849" y="461357"/>
                  <a:pt x="105903" y="461357"/>
                </a:cubicBezTo>
                <a:lnTo>
                  <a:pt x="19846" y="461357"/>
                </a:lnTo>
                <a:cubicBezTo>
                  <a:pt x="8899" y="461357"/>
                  <a:pt x="0" y="452469"/>
                  <a:pt x="0" y="441538"/>
                </a:cubicBezTo>
                <a:lnTo>
                  <a:pt x="0" y="257836"/>
                </a:lnTo>
                <a:cubicBezTo>
                  <a:pt x="0" y="246815"/>
                  <a:pt x="8899" y="238017"/>
                  <a:pt x="19846" y="238017"/>
                </a:cubicBezTo>
                <a:close/>
                <a:moveTo>
                  <a:pt x="180524" y="158702"/>
                </a:moveTo>
                <a:lnTo>
                  <a:pt x="266492" y="158702"/>
                </a:lnTo>
                <a:cubicBezTo>
                  <a:pt x="277527" y="158702"/>
                  <a:pt x="286426" y="167588"/>
                  <a:pt x="286426" y="178518"/>
                </a:cubicBezTo>
                <a:lnTo>
                  <a:pt x="286426" y="441541"/>
                </a:lnTo>
                <a:cubicBezTo>
                  <a:pt x="286426" y="452471"/>
                  <a:pt x="277527" y="461357"/>
                  <a:pt x="266492" y="461357"/>
                </a:cubicBezTo>
                <a:lnTo>
                  <a:pt x="180524" y="461357"/>
                </a:lnTo>
                <a:cubicBezTo>
                  <a:pt x="169488" y="461357"/>
                  <a:pt x="160678" y="452471"/>
                  <a:pt x="160678" y="441541"/>
                </a:cubicBezTo>
                <a:lnTo>
                  <a:pt x="160678" y="178518"/>
                </a:lnTo>
                <a:cubicBezTo>
                  <a:pt x="160678" y="167588"/>
                  <a:pt x="169488" y="158702"/>
                  <a:pt x="180524" y="158702"/>
                </a:cubicBezTo>
                <a:close/>
                <a:moveTo>
                  <a:pt x="341060" y="79386"/>
                </a:moveTo>
                <a:lnTo>
                  <a:pt x="427117" y="79386"/>
                </a:lnTo>
                <a:cubicBezTo>
                  <a:pt x="438063" y="79386"/>
                  <a:pt x="446962" y="88273"/>
                  <a:pt x="446962" y="99204"/>
                </a:cubicBezTo>
                <a:lnTo>
                  <a:pt x="446962" y="441538"/>
                </a:lnTo>
                <a:cubicBezTo>
                  <a:pt x="446962" y="452470"/>
                  <a:pt x="438063" y="461357"/>
                  <a:pt x="427117" y="461357"/>
                </a:cubicBezTo>
                <a:lnTo>
                  <a:pt x="341060" y="461357"/>
                </a:lnTo>
                <a:cubicBezTo>
                  <a:pt x="330113" y="461357"/>
                  <a:pt x="321214" y="452470"/>
                  <a:pt x="321214" y="441538"/>
                </a:cubicBezTo>
                <a:lnTo>
                  <a:pt x="321214" y="99204"/>
                </a:lnTo>
                <a:cubicBezTo>
                  <a:pt x="321214" y="88273"/>
                  <a:pt x="330113" y="79386"/>
                  <a:pt x="341060" y="79386"/>
                </a:cubicBezTo>
                <a:close/>
                <a:moveTo>
                  <a:pt x="501737" y="0"/>
                </a:moveTo>
                <a:lnTo>
                  <a:pt x="587794" y="0"/>
                </a:lnTo>
                <a:cubicBezTo>
                  <a:pt x="598740" y="0"/>
                  <a:pt x="607639" y="8888"/>
                  <a:pt x="607639" y="19819"/>
                </a:cubicBezTo>
                <a:lnTo>
                  <a:pt x="607639" y="441537"/>
                </a:lnTo>
                <a:cubicBezTo>
                  <a:pt x="607639" y="452469"/>
                  <a:pt x="598740" y="461357"/>
                  <a:pt x="587794" y="461357"/>
                </a:cubicBezTo>
                <a:lnTo>
                  <a:pt x="501737" y="461357"/>
                </a:lnTo>
                <a:cubicBezTo>
                  <a:pt x="490790" y="461357"/>
                  <a:pt x="481891" y="452469"/>
                  <a:pt x="481891" y="441537"/>
                </a:cubicBezTo>
                <a:lnTo>
                  <a:pt x="481891" y="19819"/>
                </a:lnTo>
                <a:cubicBezTo>
                  <a:pt x="481891" y="8888"/>
                  <a:pt x="490790" y="0"/>
                  <a:pt x="50173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C280EF9-37A1-4713-9368-2676095DF5AC}"/>
              </a:ext>
            </a:extLst>
          </p:cNvPr>
          <p:cNvGrpSpPr/>
          <p:nvPr/>
        </p:nvGrpSpPr>
        <p:grpSpPr>
          <a:xfrm>
            <a:off x="1333500" y="4407303"/>
            <a:ext cx="3098800" cy="1269366"/>
            <a:chOff x="2010467" y="4325587"/>
            <a:chExt cx="3098800" cy="1269366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DD148BAF-933C-4AD2-9D94-778851A71BB2}"/>
                </a:ext>
              </a:extLst>
            </p:cNvPr>
            <p:cNvSpPr txBox="1"/>
            <p:nvPr/>
          </p:nvSpPr>
          <p:spPr>
            <a:xfrm>
              <a:off x="2495001" y="4325587"/>
              <a:ext cx="21297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spc="1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06968F90-13CB-462F-9518-88CB99320085}"/>
                </a:ext>
              </a:extLst>
            </p:cNvPr>
            <p:cNvSpPr txBox="1"/>
            <p:nvPr/>
          </p:nvSpPr>
          <p:spPr>
            <a:xfrm>
              <a:off x="2010467" y="4631419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sp>
        <p:nvSpPr>
          <p:cNvPr id="9" name="stats_87358">
            <a:extLst>
              <a:ext uri="{FF2B5EF4-FFF2-40B4-BE49-F238E27FC236}">
                <a16:creationId xmlns:a16="http://schemas.microsoft.com/office/drawing/2014/main" id="{E711CAA7-A681-4B7C-B25E-464CDC5631C3}"/>
              </a:ext>
            </a:extLst>
          </p:cNvPr>
          <p:cNvSpPr>
            <a:spLocks/>
          </p:cNvSpPr>
          <p:nvPr/>
        </p:nvSpPr>
        <p:spPr bwMode="auto">
          <a:xfrm>
            <a:off x="2717000" y="3865574"/>
            <a:ext cx="370688" cy="388813"/>
          </a:xfrm>
          <a:custGeom>
            <a:avLst/>
            <a:gdLst>
              <a:gd name="connsiteX0" fmla="*/ 19848 w 607639"/>
              <a:gd name="connsiteY0" fmla="*/ 502355 h 542013"/>
              <a:gd name="connsiteX1" fmla="*/ 587791 w 607639"/>
              <a:gd name="connsiteY1" fmla="*/ 502355 h 542013"/>
              <a:gd name="connsiteX2" fmla="*/ 607639 w 607639"/>
              <a:gd name="connsiteY2" fmla="*/ 522184 h 542013"/>
              <a:gd name="connsiteX3" fmla="*/ 587791 w 607639"/>
              <a:gd name="connsiteY3" fmla="*/ 542013 h 542013"/>
              <a:gd name="connsiteX4" fmla="*/ 19848 w 607639"/>
              <a:gd name="connsiteY4" fmla="*/ 542013 h 542013"/>
              <a:gd name="connsiteX5" fmla="*/ 0 w 607639"/>
              <a:gd name="connsiteY5" fmla="*/ 522184 h 542013"/>
              <a:gd name="connsiteX6" fmla="*/ 19848 w 607639"/>
              <a:gd name="connsiteY6" fmla="*/ 502355 h 542013"/>
              <a:gd name="connsiteX7" fmla="*/ 19846 w 607639"/>
              <a:gd name="connsiteY7" fmla="*/ 238017 h 542013"/>
              <a:gd name="connsiteX8" fmla="*/ 105903 w 607639"/>
              <a:gd name="connsiteY8" fmla="*/ 238017 h 542013"/>
              <a:gd name="connsiteX9" fmla="*/ 125748 w 607639"/>
              <a:gd name="connsiteY9" fmla="*/ 257836 h 542013"/>
              <a:gd name="connsiteX10" fmla="*/ 125748 w 607639"/>
              <a:gd name="connsiteY10" fmla="*/ 441538 h 542013"/>
              <a:gd name="connsiteX11" fmla="*/ 105903 w 607639"/>
              <a:gd name="connsiteY11" fmla="*/ 461357 h 542013"/>
              <a:gd name="connsiteX12" fmla="*/ 19846 w 607639"/>
              <a:gd name="connsiteY12" fmla="*/ 461357 h 542013"/>
              <a:gd name="connsiteX13" fmla="*/ 0 w 607639"/>
              <a:gd name="connsiteY13" fmla="*/ 441538 h 542013"/>
              <a:gd name="connsiteX14" fmla="*/ 0 w 607639"/>
              <a:gd name="connsiteY14" fmla="*/ 257836 h 542013"/>
              <a:gd name="connsiteX15" fmla="*/ 19846 w 607639"/>
              <a:gd name="connsiteY15" fmla="*/ 238017 h 542013"/>
              <a:gd name="connsiteX16" fmla="*/ 180524 w 607639"/>
              <a:gd name="connsiteY16" fmla="*/ 158702 h 542013"/>
              <a:gd name="connsiteX17" fmla="*/ 266492 w 607639"/>
              <a:gd name="connsiteY17" fmla="*/ 158702 h 542013"/>
              <a:gd name="connsiteX18" fmla="*/ 286426 w 607639"/>
              <a:gd name="connsiteY18" fmla="*/ 178518 h 542013"/>
              <a:gd name="connsiteX19" fmla="*/ 286426 w 607639"/>
              <a:gd name="connsiteY19" fmla="*/ 441541 h 542013"/>
              <a:gd name="connsiteX20" fmla="*/ 266492 w 607639"/>
              <a:gd name="connsiteY20" fmla="*/ 461357 h 542013"/>
              <a:gd name="connsiteX21" fmla="*/ 180524 w 607639"/>
              <a:gd name="connsiteY21" fmla="*/ 461357 h 542013"/>
              <a:gd name="connsiteX22" fmla="*/ 160678 w 607639"/>
              <a:gd name="connsiteY22" fmla="*/ 441541 h 542013"/>
              <a:gd name="connsiteX23" fmla="*/ 160678 w 607639"/>
              <a:gd name="connsiteY23" fmla="*/ 178518 h 542013"/>
              <a:gd name="connsiteX24" fmla="*/ 180524 w 607639"/>
              <a:gd name="connsiteY24" fmla="*/ 158702 h 542013"/>
              <a:gd name="connsiteX25" fmla="*/ 341060 w 607639"/>
              <a:gd name="connsiteY25" fmla="*/ 79386 h 542013"/>
              <a:gd name="connsiteX26" fmla="*/ 427117 w 607639"/>
              <a:gd name="connsiteY26" fmla="*/ 79386 h 542013"/>
              <a:gd name="connsiteX27" fmla="*/ 446962 w 607639"/>
              <a:gd name="connsiteY27" fmla="*/ 99204 h 542013"/>
              <a:gd name="connsiteX28" fmla="*/ 446962 w 607639"/>
              <a:gd name="connsiteY28" fmla="*/ 441538 h 542013"/>
              <a:gd name="connsiteX29" fmla="*/ 427117 w 607639"/>
              <a:gd name="connsiteY29" fmla="*/ 461357 h 542013"/>
              <a:gd name="connsiteX30" fmla="*/ 341060 w 607639"/>
              <a:gd name="connsiteY30" fmla="*/ 461357 h 542013"/>
              <a:gd name="connsiteX31" fmla="*/ 321214 w 607639"/>
              <a:gd name="connsiteY31" fmla="*/ 441538 h 542013"/>
              <a:gd name="connsiteX32" fmla="*/ 321214 w 607639"/>
              <a:gd name="connsiteY32" fmla="*/ 99204 h 542013"/>
              <a:gd name="connsiteX33" fmla="*/ 341060 w 607639"/>
              <a:gd name="connsiteY33" fmla="*/ 79386 h 542013"/>
              <a:gd name="connsiteX34" fmla="*/ 501737 w 607639"/>
              <a:gd name="connsiteY34" fmla="*/ 0 h 542013"/>
              <a:gd name="connsiteX35" fmla="*/ 587794 w 607639"/>
              <a:gd name="connsiteY35" fmla="*/ 0 h 542013"/>
              <a:gd name="connsiteX36" fmla="*/ 607639 w 607639"/>
              <a:gd name="connsiteY36" fmla="*/ 19819 h 542013"/>
              <a:gd name="connsiteX37" fmla="*/ 607639 w 607639"/>
              <a:gd name="connsiteY37" fmla="*/ 441537 h 542013"/>
              <a:gd name="connsiteX38" fmla="*/ 587794 w 607639"/>
              <a:gd name="connsiteY38" fmla="*/ 461357 h 542013"/>
              <a:gd name="connsiteX39" fmla="*/ 501737 w 607639"/>
              <a:gd name="connsiteY39" fmla="*/ 461357 h 542013"/>
              <a:gd name="connsiteX40" fmla="*/ 481891 w 607639"/>
              <a:gd name="connsiteY40" fmla="*/ 441537 h 542013"/>
              <a:gd name="connsiteX41" fmla="*/ 481891 w 607639"/>
              <a:gd name="connsiteY41" fmla="*/ 19819 h 542013"/>
              <a:gd name="connsiteX42" fmla="*/ 501737 w 607639"/>
              <a:gd name="connsiteY42" fmla="*/ 0 h 542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607639" h="542013">
                <a:moveTo>
                  <a:pt x="19848" y="502355"/>
                </a:moveTo>
                <a:lnTo>
                  <a:pt x="587791" y="502355"/>
                </a:lnTo>
                <a:cubicBezTo>
                  <a:pt x="598739" y="502355"/>
                  <a:pt x="607639" y="511247"/>
                  <a:pt x="607639" y="522184"/>
                </a:cubicBezTo>
                <a:cubicBezTo>
                  <a:pt x="607639" y="533121"/>
                  <a:pt x="598739" y="542013"/>
                  <a:pt x="587791" y="542013"/>
                </a:cubicBezTo>
                <a:lnTo>
                  <a:pt x="19848" y="542013"/>
                </a:lnTo>
                <a:cubicBezTo>
                  <a:pt x="8901" y="542013"/>
                  <a:pt x="0" y="533121"/>
                  <a:pt x="0" y="522184"/>
                </a:cubicBezTo>
                <a:cubicBezTo>
                  <a:pt x="0" y="511247"/>
                  <a:pt x="8901" y="502355"/>
                  <a:pt x="19848" y="502355"/>
                </a:cubicBezTo>
                <a:close/>
                <a:moveTo>
                  <a:pt x="19846" y="238017"/>
                </a:moveTo>
                <a:lnTo>
                  <a:pt x="105903" y="238017"/>
                </a:lnTo>
                <a:cubicBezTo>
                  <a:pt x="116849" y="238017"/>
                  <a:pt x="125748" y="246815"/>
                  <a:pt x="125748" y="257836"/>
                </a:cubicBezTo>
                <a:lnTo>
                  <a:pt x="125748" y="441538"/>
                </a:lnTo>
                <a:cubicBezTo>
                  <a:pt x="125748" y="452469"/>
                  <a:pt x="116849" y="461357"/>
                  <a:pt x="105903" y="461357"/>
                </a:cubicBezTo>
                <a:lnTo>
                  <a:pt x="19846" y="461357"/>
                </a:lnTo>
                <a:cubicBezTo>
                  <a:pt x="8899" y="461357"/>
                  <a:pt x="0" y="452469"/>
                  <a:pt x="0" y="441538"/>
                </a:cubicBezTo>
                <a:lnTo>
                  <a:pt x="0" y="257836"/>
                </a:lnTo>
                <a:cubicBezTo>
                  <a:pt x="0" y="246815"/>
                  <a:pt x="8899" y="238017"/>
                  <a:pt x="19846" y="238017"/>
                </a:cubicBezTo>
                <a:close/>
                <a:moveTo>
                  <a:pt x="180524" y="158702"/>
                </a:moveTo>
                <a:lnTo>
                  <a:pt x="266492" y="158702"/>
                </a:lnTo>
                <a:cubicBezTo>
                  <a:pt x="277527" y="158702"/>
                  <a:pt x="286426" y="167588"/>
                  <a:pt x="286426" y="178518"/>
                </a:cubicBezTo>
                <a:lnTo>
                  <a:pt x="286426" y="441541"/>
                </a:lnTo>
                <a:cubicBezTo>
                  <a:pt x="286426" y="452471"/>
                  <a:pt x="277527" y="461357"/>
                  <a:pt x="266492" y="461357"/>
                </a:cubicBezTo>
                <a:lnTo>
                  <a:pt x="180524" y="461357"/>
                </a:lnTo>
                <a:cubicBezTo>
                  <a:pt x="169488" y="461357"/>
                  <a:pt x="160678" y="452471"/>
                  <a:pt x="160678" y="441541"/>
                </a:cubicBezTo>
                <a:lnTo>
                  <a:pt x="160678" y="178518"/>
                </a:lnTo>
                <a:cubicBezTo>
                  <a:pt x="160678" y="167588"/>
                  <a:pt x="169488" y="158702"/>
                  <a:pt x="180524" y="158702"/>
                </a:cubicBezTo>
                <a:close/>
                <a:moveTo>
                  <a:pt x="341060" y="79386"/>
                </a:moveTo>
                <a:lnTo>
                  <a:pt x="427117" y="79386"/>
                </a:lnTo>
                <a:cubicBezTo>
                  <a:pt x="438063" y="79386"/>
                  <a:pt x="446962" y="88273"/>
                  <a:pt x="446962" y="99204"/>
                </a:cubicBezTo>
                <a:lnTo>
                  <a:pt x="446962" y="441538"/>
                </a:lnTo>
                <a:cubicBezTo>
                  <a:pt x="446962" y="452470"/>
                  <a:pt x="438063" y="461357"/>
                  <a:pt x="427117" y="461357"/>
                </a:cubicBezTo>
                <a:lnTo>
                  <a:pt x="341060" y="461357"/>
                </a:lnTo>
                <a:cubicBezTo>
                  <a:pt x="330113" y="461357"/>
                  <a:pt x="321214" y="452470"/>
                  <a:pt x="321214" y="441538"/>
                </a:cubicBezTo>
                <a:lnTo>
                  <a:pt x="321214" y="99204"/>
                </a:lnTo>
                <a:cubicBezTo>
                  <a:pt x="321214" y="88273"/>
                  <a:pt x="330113" y="79386"/>
                  <a:pt x="341060" y="79386"/>
                </a:cubicBezTo>
                <a:close/>
                <a:moveTo>
                  <a:pt x="501737" y="0"/>
                </a:moveTo>
                <a:lnTo>
                  <a:pt x="587794" y="0"/>
                </a:lnTo>
                <a:cubicBezTo>
                  <a:pt x="598740" y="0"/>
                  <a:pt x="607639" y="8888"/>
                  <a:pt x="607639" y="19819"/>
                </a:cubicBezTo>
                <a:lnTo>
                  <a:pt x="607639" y="441537"/>
                </a:lnTo>
                <a:cubicBezTo>
                  <a:pt x="607639" y="452469"/>
                  <a:pt x="598740" y="461357"/>
                  <a:pt x="587794" y="461357"/>
                </a:cubicBezTo>
                <a:lnTo>
                  <a:pt x="501737" y="461357"/>
                </a:lnTo>
                <a:cubicBezTo>
                  <a:pt x="490790" y="461357"/>
                  <a:pt x="481891" y="452469"/>
                  <a:pt x="481891" y="441537"/>
                </a:cubicBezTo>
                <a:lnTo>
                  <a:pt x="481891" y="19819"/>
                </a:lnTo>
                <a:cubicBezTo>
                  <a:pt x="481891" y="8888"/>
                  <a:pt x="490790" y="0"/>
                  <a:pt x="50173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44D62B1B-D1F8-4463-8E9C-4D92C14DB9C5}"/>
              </a:ext>
            </a:extLst>
          </p:cNvPr>
          <p:cNvGrpSpPr/>
          <p:nvPr/>
        </p:nvGrpSpPr>
        <p:grpSpPr>
          <a:xfrm>
            <a:off x="7275166" y="4467215"/>
            <a:ext cx="3098800" cy="1269366"/>
            <a:chOff x="2010467" y="4325587"/>
            <a:chExt cx="3098800" cy="1269366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16A61797-3D3C-4B0E-9F3F-B87F1DA6C3AD}"/>
                </a:ext>
              </a:extLst>
            </p:cNvPr>
            <p:cNvSpPr txBox="1"/>
            <p:nvPr/>
          </p:nvSpPr>
          <p:spPr>
            <a:xfrm>
              <a:off x="2495001" y="4325587"/>
              <a:ext cx="21297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spc="1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99A22DCB-813C-4999-A4DD-84E62A59F5DB}"/>
                </a:ext>
              </a:extLst>
            </p:cNvPr>
            <p:cNvSpPr txBox="1"/>
            <p:nvPr/>
          </p:nvSpPr>
          <p:spPr>
            <a:xfrm>
              <a:off x="2010467" y="4631419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sp>
        <p:nvSpPr>
          <p:cNvPr id="13" name="stats_87358">
            <a:extLst>
              <a:ext uri="{FF2B5EF4-FFF2-40B4-BE49-F238E27FC236}">
                <a16:creationId xmlns:a16="http://schemas.microsoft.com/office/drawing/2014/main" id="{12C8FB9B-55FE-4E00-ADE2-8F531AB1FB37}"/>
              </a:ext>
            </a:extLst>
          </p:cNvPr>
          <p:cNvSpPr>
            <a:spLocks/>
          </p:cNvSpPr>
          <p:nvPr/>
        </p:nvSpPr>
        <p:spPr bwMode="auto">
          <a:xfrm>
            <a:off x="8658666" y="3925486"/>
            <a:ext cx="370688" cy="388813"/>
          </a:xfrm>
          <a:custGeom>
            <a:avLst/>
            <a:gdLst>
              <a:gd name="connsiteX0" fmla="*/ 19848 w 607639"/>
              <a:gd name="connsiteY0" fmla="*/ 502355 h 542013"/>
              <a:gd name="connsiteX1" fmla="*/ 587791 w 607639"/>
              <a:gd name="connsiteY1" fmla="*/ 502355 h 542013"/>
              <a:gd name="connsiteX2" fmla="*/ 607639 w 607639"/>
              <a:gd name="connsiteY2" fmla="*/ 522184 h 542013"/>
              <a:gd name="connsiteX3" fmla="*/ 587791 w 607639"/>
              <a:gd name="connsiteY3" fmla="*/ 542013 h 542013"/>
              <a:gd name="connsiteX4" fmla="*/ 19848 w 607639"/>
              <a:gd name="connsiteY4" fmla="*/ 542013 h 542013"/>
              <a:gd name="connsiteX5" fmla="*/ 0 w 607639"/>
              <a:gd name="connsiteY5" fmla="*/ 522184 h 542013"/>
              <a:gd name="connsiteX6" fmla="*/ 19848 w 607639"/>
              <a:gd name="connsiteY6" fmla="*/ 502355 h 542013"/>
              <a:gd name="connsiteX7" fmla="*/ 19846 w 607639"/>
              <a:gd name="connsiteY7" fmla="*/ 238017 h 542013"/>
              <a:gd name="connsiteX8" fmla="*/ 105903 w 607639"/>
              <a:gd name="connsiteY8" fmla="*/ 238017 h 542013"/>
              <a:gd name="connsiteX9" fmla="*/ 125748 w 607639"/>
              <a:gd name="connsiteY9" fmla="*/ 257836 h 542013"/>
              <a:gd name="connsiteX10" fmla="*/ 125748 w 607639"/>
              <a:gd name="connsiteY10" fmla="*/ 441538 h 542013"/>
              <a:gd name="connsiteX11" fmla="*/ 105903 w 607639"/>
              <a:gd name="connsiteY11" fmla="*/ 461357 h 542013"/>
              <a:gd name="connsiteX12" fmla="*/ 19846 w 607639"/>
              <a:gd name="connsiteY12" fmla="*/ 461357 h 542013"/>
              <a:gd name="connsiteX13" fmla="*/ 0 w 607639"/>
              <a:gd name="connsiteY13" fmla="*/ 441538 h 542013"/>
              <a:gd name="connsiteX14" fmla="*/ 0 w 607639"/>
              <a:gd name="connsiteY14" fmla="*/ 257836 h 542013"/>
              <a:gd name="connsiteX15" fmla="*/ 19846 w 607639"/>
              <a:gd name="connsiteY15" fmla="*/ 238017 h 542013"/>
              <a:gd name="connsiteX16" fmla="*/ 180524 w 607639"/>
              <a:gd name="connsiteY16" fmla="*/ 158702 h 542013"/>
              <a:gd name="connsiteX17" fmla="*/ 266492 w 607639"/>
              <a:gd name="connsiteY17" fmla="*/ 158702 h 542013"/>
              <a:gd name="connsiteX18" fmla="*/ 286426 w 607639"/>
              <a:gd name="connsiteY18" fmla="*/ 178518 h 542013"/>
              <a:gd name="connsiteX19" fmla="*/ 286426 w 607639"/>
              <a:gd name="connsiteY19" fmla="*/ 441541 h 542013"/>
              <a:gd name="connsiteX20" fmla="*/ 266492 w 607639"/>
              <a:gd name="connsiteY20" fmla="*/ 461357 h 542013"/>
              <a:gd name="connsiteX21" fmla="*/ 180524 w 607639"/>
              <a:gd name="connsiteY21" fmla="*/ 461357 h 542013"/>
              <a:gd name="connsiteX22" fmla="*/ 160678 w 607639"/>
              <a:gd name="connsiteY22" fmla="*/ 441541 h 542013"/>
              <a:gd name="connsiteX23" fmla="*/ 160678 w 607639"/>
              <a:gd name="connsiteY23" fmla="*/ 178518 h 542013"/>
              <a:gd name="connsiteX24" fmla="*/ 180524 w 607639"/>
              <a:gd name="connsiteY24" fmla="*/ 158702 h 542013"/>
              <a:gd name="connsiteX25" fmla="*/ 341060 w 607639"/>
              <a:gd name="connsiteY25" fmla="*/ 79386 h 542013"/>
              <a:gd name="connsiteX26" fmla="*/ 427117 w 607639"/>
              <a:gd name="connsiteY26" fmla="*/ 79386 h 542013"/>
              <a:gd name="connsiteX27" fmla="*/ 446962 w 607639"/>
              <a:gd name="connsiteY27" fmla="*/ 99204 h 542013"/>
              <a:gd name="connsiteX28" fmla="*/ 446962 w 607639"/>
              <a:gd name="connsiteY28" fmla="*/ 441538 h 542013"/>
              <a:gd name="connsiteX29" fmla="*/ 427117 w 607639"/>
              <a:gd name="connsiteY29" fmla="*/ 461357 h 542013"/>
              <a:gd name="connsiteX30" fmla="*/ 341060 w 607639"/>
              <a:gd name="connsiteY30" fmla="*/ 461357 h 542013"/>
              <a:gd name="connsiteX31" fmla="*/ 321214 w 607639"/>
              <a:gd name="connsiteY31" fmla="*/ 441538 h 542013"/>
              <a:gd name="connsiteX32" fmla="*/ 321214 w 607639"/>
              <a:gd name="connsiteY32" fmla="*/ 99204 h 542013"/>
              <a:gd name="connsiteX33" fmla="*/ 341060 w 607639"/>
              <a:gd name="connsiteY33" fmla="*/ 79386 h 542013"/>
              <a:gd name="connsiteX34" fmla="*/ 501737 w 607639"/>
              <a:gd name="connsiteY34" fmla="*/ 0 h 542013"/>
              <a:gd name="connsiteX35" fmla="*/ 587794 w 607639"/>
              <a:gd name="connsiteY35" fmla="*/ 0 h 542013"/>
              <a:gd name="connsiteX36" fmla="*/ 607639 w 607639"/>
              <a:gd name="connsiteY36" fmla="*/ 19819 h 542013"/>
              <a:gd name="connsiteX37" fmla="*/ 607639 w 607639"/>
              <a:gd name="connsiteY37" fmla="*/ 441537 h 542013"/>
              <a:gd name="connsiteX38" fmla="*/ 587794 w 607639"/>
              <a:gd name="connsiteY38" fmla="*/ 461357 h 542013"/>
              <a:gd name="connsiteX39" fmla="*/ 501737 w 607639"/>
              <a:gd name="connsiteY39" fmla="*/ 461357 h 542013"/>
              <a:gd name="connsiteX40" fmla="*/ 481891 w 607639"/>
              <a:gd name="connsiteY40" fmla="*/ 441537 h 542013"/>
              <a:gd name="connsiteX41" fmla="*/ 481891 w 607639"/>
              <a:gd name="connsiteY41" fmla="*/ 19819 h 542013"/>
              <a:gd name="connsiteX42" fmla="*/ 501737 w 607639"/>
              <a:gd name="connsiteY42" fmla="*/ 0 h 542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607639" h="542013">
                <a:moveTo>
                  <a:pt x="19848" y="502355"/>
                </a:moveTo>
                <a:lnTo>
                  <a:pt x="587791" y="502355"/>
                </a:lnTo>
                <a:cubicBezTo>
                  <a:pt x="598739" y="502355"/>
                  <a:pt x="607639" y="511247"/>
                  <a:pt x="607639" y="522184"/>
                </a:cubicBezTo>
                <a:cubicBezTo>
                  <a:pt x="607639" y="533121"/>
                  <a:pt x="598739" y="542013"/>
                  <a:pt x="587791" y="542013"/>
                </a:cubicBezTo>
                <a:lnTo>
                  <a:pt x="19848" y="542013"/>
                </a:lnTo>
                <a:cubicBezTo>
                  <a:pt x="8901" y="542013"/>
                  <a:pt x="0" y="533121"/>
                  <a:pt x="0" y="522184"/>
                </a:cubicBezTo>
                <a:cubicBezTo>
                  <a:pt x="0" y="511247"/>
                  <a:pt x="8901" y="502355"/>
                  <a:pt x="19848" y="502355"/>
                </a:cubicBezTo>
                <a:close/>
                <a:moveTo>
                  <a:pt x="19846" y="238017"/>
                </a:moveTo>
                <a:lnTo>
                  <a:pt x="105903" y="238017"/>
                </a:lnTo>
                <a:cubicBezTo>
                  <a:pt x="116849" y="238017"/>
                  <a:pt x="125748" y="246815"/>
                  <a:pt x="125748" y="257836"/>
                </a:cubicBezTo>
                <a:lnTo>
                  <a:pt x="125748" y="441538"/>
                </a:lnTo>
                <a:cubicBezTo>
                  <a:pt x="125748" y="452469"/>
                  <a:pt x="116849" y="461357"/>
                  <a:pt x="105903" y="461357"/>
                </a:cubicBezTo>
                <a:lnTo>
                  <a:pt x="19846" y="461357"/>
                </a:lnTo>
                <a:cubicBezTo>
                  <a:pt x="8899" y="461357"/>
                  <a:pt x="0" y="452469"/>
                  <a:pt x="0" y="441538"/>
                </a:cubicBezTo>
                <a:lnTo>
                  <a:pt x="0" y="257836"/>
                </a:lnTo>
                <a:cubicBezTo>
                  <a:pt x="0" y="246815"/>
                  <a:pt x="8899" y="238017"/>
                  <a:pt x="19846" y="238017"/>
                </a:cubicBezTo>
                <a:close/>
                <a:moveTo>
                  <a:pt x="180524" y="158702"/>
                </a:moveTo>
                <a:lnTo>
                  <a:pt x="266492" y="158702"/>
                </a:lnTo>
                <a:cubicBezTo>
                  <a:pt x="277527" y="158702"/>
                  <a:pt x="286426" y="167588"/>
                  <a:pt x="286426" y="178518"/>
                </a:cubicBezTo>
                <a:lnTo>
                  <a:pt x="286426" y="441541"/>
                </a:lnTo>
                <a:cubicBezTo>
                  <a:pt x="286426" y="452471"/>
                  <a:pt x="277527" y="461357"/>
                  <a:pt x="266492" y="461357"/>
                </a:cubicBezTo>
                <a:lnTo>
                  <a:pt x="180524" y="461357"/>
                </a:lnTo>
                <a:cubicBezTo>
                  <a:pt x="169488" y="461357"/>
                  <a:pt x="160678" y="452471"/>
                  <a:pt x="160678" y="441541"/>
                </a:cubicBezTo>
                <a:lnTo>
                  <a:pt x="160678" y="178518"/>
                </a:lnTo>
                <a:cubicBezTo>
                  <a:pt x="160678" y="167588"/>
                  <a:pt x="169488" y="158702"/>
                  <a:pt x="180524" y="158702"/>
                </a:cubicBezTo>
                <a:close/>
                <a:moveTo>
                  <a:pt x="341060" y="79386"/>
                </a:moveTo>
                <a:lnTo>
                  <a:pt x="427117" y="79386"/>
                </a:lnTo>
                <a:cubicBezTo>
                  <a:pt x="438063" y="79386"/>
                  <a:pt x="446962" y="88273"/>
                  <a:pt x="446962" y="99204"/>
                </a:cubicBezTo>
                <a:lnTo>
                  <a:pt x="446962" y="441538"/>
                </a:lnTo>
                <a:cubicBezTo>
                  <a:pt x="446962" y="452470"/>
                  <a:pt x="438063" y="461357"/>
                  <a:pt x="427117" y="461357"/>
                </a:cubicBezTo>
                <a:lnTo>
                  <a:pt x="341060" y="461357"/>
                </a:lnTo>
                <a:cubicBezTo>
                  <a:pt x="330113" y="461357"/>
                  <a:pt x="321214" y="452470"/>
                  <a:pt x="321214" y="441538"/>
                </a:cubicBezTo>
                <a:lnTo>
                  <a:pt x="321214" y="99204"/>
                </a:lnTo>
                <a:cubicBezTo>
                  <a:pt x="321214" y="88273"/>
                  <a:pt x="330113" y="79386"/>
                  <a:pt x="341060" y="79386"/>
                </a:cubicBezTo>
                <a:close/>
                <a:moveTo>
                  <a:pt x="501737" y="0"/>
                </a:moveTo>
                <a:lnTo>
                  <a:pt x="587794" y="0"/>
                </a:lnTo>
                <a:cubicBezTo>
                  <a:pt x="598740" y="0"/>
                  <a:pt x="607639" y="8888"/>
                  <a:pt x="607639" y="19819"/>
                </a:cubicBezTo>
                <a:lnTo>
                  <a:pt x="607639" y="441537"/>
                </a:lnTo>
                <a:cubicBezTo>
                  <a:pt x="607639" y="452469"/>
                  <a:pt x="598740" y="461357"/>
                  <a:pt x="587794" y="461357"/>
                </a:cubicBezTo>
                <a:lnTo>
                  <a:pt x="501737" y="461357"/>
                </a:lnTo>
                <a:cubicBezTo>
                  <a:pt x="490790" y="461357"/>
                  <a:pt x="481891" y="452469"/>
                  <a:pt x="481891" y="441537"/>
                </a:cubicBezTo>
                <a:lnTo>
                  <a:pt x="481891" y="19819"/>
                </a:lnTo>
                <a:cubicBezTo>
                  <a:pt x="481891" y="8888"/>
                  <a:pt x="490790" y="0"/>
                  <a:pt x="50173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8D941A70-B845-48EF-BA6E-C4FD18270334}"/>
              </a:ext>
            </a:extLst>
          </p:cNvPr>
          <p:cNvGrpSpPr/>
          <p:nvPr/>
        </p:nvGrpSpPr>
        <p:grpSpPr>
          <a:xfrm>
            <a:off x="7275166" y="2117946"/>
            <a:ext cx="3098800" cy="1269366"/>
            <a:chOff x="2010467" y="4325587"/>
            <a:chExt cx="3098800" cy="1269366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9006FE39-B200-4F59-910F-BCC219A59C4C}"/>
                </a:ext>
              </a:extLst>
            </p:cNvPr>
            <p:cNvSpPr txBox="1"/>
            <p:nvPr/>
          </p:nvSpPr>
          <p:spPr>
            <a:xfrm>
              <a:off x="2495001" y="4325587"/>
              <a:ext cx="21297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spc="1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4654E4A9-E008-4CDC-9F7C-FF075911D6F5}"/>
                </a:ext>
              </a:extLst>
            </p:cNvPr>
            <p:cNvSpPr txBox="1"/>
            <p:nvPr/>
          </p:nvSpPr>
          <p:spPr>
            <a:xfrm>
              <a:off x="2010467" y="4631419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sp>
        <p:nvSpPr>
          <p:cNvPr id="17" name="stats_87358">
            <a:extLst>
              <a:ext uri="{FF2B5EF4-FFF2-40B4-BE49-F238E27FC236}">
                <a16:creationId xmlns:a16="http://schemas.microsoft.com/office/drawing/2014/main" id="{EC298346-11D3-4CF1-A13A-2F150E28EB5C}"/>
              </a:ext>
            </a:extLst>
          </p:cNvPr>
          <p:cNvSpPr>
            <a:spLocks/>
          </p:cNvSpPr>
          <p:nvPr/>
        </p:nvSpPr>
        <p:spPr bwMode="auto">
          <a:xfrm>
            <a:off x="8658666" y="1576217"/>
            <a:ext cx="370688" cy="388813"/>
          </a:xfrm>
          <a:custGeom>
            <a:avLst/>
            <a:gdLst>
              <a:gd name="connsiteX0" fmla="*/ 19848 w 607639"/>
              <a:gd name="connsiteY0" fmla="*/ 502355 h 542013"/>
              <a:gd name="connsiteX1" fmla="*/ 587791 w 607639"/>
              <a:gd name="connsiteY1" fmla="*/ 502355 h 542013"/>
              <a:gd name="connsiteX2" fmla="*/ 607639 w 607639"/>
              <a:gd name="connsiteY2" fmla="*/ 522184 h 542013"/>
              <a:gd name="connsiteX3" fmla="*/ 587791 w 607639"/>
              <a:gd name="connsiteY3" fmla="*/ 542013 h 542013"/>
              <a:gd name="connsiteX4" fmla="*/ 19848 w 607639"/>
              <a:gd name="connsiteY4" fmla="*/ 542013 h 542013"/>
              <a:gd name="connsiteX5" fmla="*/ 0 w 607639"/>
              <a:gd name="connsiteY5" fmla="*/ 522184 h 542013"/>
              <a:gd name="connsiteX6" fmla="*/ 19848 w 607639"/>
              <a:gd name="connsiteY6" fmla="*/ 502355 h 542013"/>
              <a:gd name="connsiteX7" fmla="*/ 19846 w 607639"/>
              <a:gd name="connsiteY7" fmla="*/ 238017 h 542013"/>
              <a:gd name="connsiteX8" fmla="*/ 105903 w 607639"/>
              <a:gd name="connsiteY8" fmla="*/ 238017 h 542013"/>
              <a:gd name="connsiteX9" fmla="*/ 125748 w 607639"/>
              <a:gd name="connsiteY9" fmla="*/ 257836 h 542013"/>
              <a:gd name="connsiteX10" fmla="*/ 125748 w 607639"/>
              <a:gd name="connsiteY10" fmla="*/ 441538 h 542013"/>
              <a:gd name="connsiteX11" fmla="*/ 105903 w 607639"/>
              <a:gd name="connsiteY11" fmla="*/ 461357 h 542013"/>
              <a:gd name="connsiteX12" fmla="*/ 19846 w 607639"/>
              <a:gd name="connsiteY12" fmla="*/ 461357 h 542013"/>
              <a:gd name="connsiteX13" fmla="*/ 0 w 607639"/>
              <a:gd name="connsiteY13" fmla="*/ 441538 h 542013"/>
              <a:gd name="connsiteX14" fmla="*/ 0 w 607639"/>
              <a:gd name="connsiteY14" fmla="*/ 257836 h 542013"/>
              <a:gd name="connsiteX15" fmla="*/ 19846 w 607639"/>
              <a:gd name="connsiteY15" fmla="*/ 238017 h 542013"/>
              <a:gd name="connsiteX16" fmla="*/ 180524 w 607639"/>
              <a:gd name="connsiteY16" fmla="*/ 158702 h 542013"/>
              <a:gd name="connsiteX17" fmla="*/ 266492 w 607639"/>
              <a:gd name="connsiteY17" fmla="*/ 158702 h 542013"/>
              <a:gd name="connsiteX18" fmla="*/ 286426 w 607639"/>
              <a:gd name="connsiteY18" fmla="*/ 178518 h 542013"/>
              <a:gd name="connsiteX19" fmla="*/ 286426 w 607639"/>
              <a:gd name="connsiteY19" fmla="*/ 441541 h 542013"/>
              <a:gd name="connsiteX20" fmla="*/ 266492 w 607639"/>
              <a:gd name="connsiteY20" fmla="*/ 461357 h 542013"/>
              <a:gd name="connsiteX21" fmla="*/ 180524 w 607639"/>
              <a:gd name="connsiteY21" fmla="*/ 461357 h 542013"/>
              <a:gd name="connsiteX22" fmla="*/ 160678 w 607639"/>
              <a:gd name="connsiteY22" fmla="*/ 441541 h 542013"/>
              <a:gd name="connsiteX23" fmla="*/ 160678 w 607639"/>
              <a:gd name="connsiteY23" fmla="*/ 178518 h 542013"/>
              <a:gd name="connsiteX24" fmla="*/ 180524 w 607639"/>
              <a:gd name="connsiteY24" fmla="*/ 158702 h 542013"/>
              <a:gd name="connsiteX25" fmla="*/ 341060 w 607639"/>
              <a:gd name="connsiteY25" fmla="*/ 79386 h 542013"/>
              <a:gd name="connsiteX26" fmla="*/ 427117 w 607639"/>
              <a:gd name="connsiteY26" fmla="*/ 79386 h 542013"/>
              <a:gd name="connsiteX27" fmla="*/ 446962 w 607639"/>
              <a:gd name="connsiteY27" fmla="*/ 99204 h 542013"/>
              <a:gd name="connsiteX28" fmla="*/ 446962 w 607639"/>
              <a:gd name="connsiteY28" fmla="*/ 441538 h 542013"/>
              <a:gd name="connsiteX29" fmla="*/ 427117 w 607639"/>
              <a:gd name="connsiteY29" fmla="*/ 461357 h 542013"/>
              <a:gd name="connsiteX30" fmla="*/ 341060 w 607639"/>
              <a:gd name="connsiteY30" fmla="*/ 461357 h 542013"/>
              <a:gd name="connsiteX31" fmla="*/ 321214 w 607639"/>
              <a:gd name="connsiteY31" fmla="*/ 441538 h 542013"/>
              <a:gd name="connsiteX32" fmla="*/ 321214 w 607639"/>
              <a:gd name="connsiteY32" fmla="*/ 99204 h 542013"/>
              <a:gd name="connsiteX33" fmla="*/ 341060 w 607639"/>
              <a:gd name="connsiteY33" fmla="*/ 79386 h 542013"/>
              <a:gd name="connsiteX34" fmla="*/ 501737 w 607639"/>
              <a:gd name="connsiteY34" fmla="*/ 0 h 542013"/>
              <a:gd name="connsiteX35" fmla="*/ 587794 w 607639"/>
              <a:gd name="connsiteY35" fmla="*/ 0 h 542013"/>
              <a:gd name="connsiteX36" fmla="*/ 607639 w 607639"/>
              <a:gd name="connsiteY36" fmla="*/ 19819 h 542013"/>
              <a:gd name="connsiteX37" fmla="*/ 607639 w 607639"/>
              <a:gd name="connsiteY37" fmla="*/ 441537 h 542013"/>
              <a:gd name="connsiteX38" fmla="*/ 587794 w 607639"/>
              <a:gd name="connsiteY38" fmla="*/ 461357 h 542013"/>
              <a:gd name="connsiteX39" fmla="*/ 501737 w 607639"/>
              <a:gd name="connsiteY39" fmla="*/ 461357 h 542013"/>
              <a:gd name="connsiteX40" fmla="*/ 481891 w 607639"/>
              <a:gd name="connsiteY40" fmla="*/ 441537 h 542013"/>
              <a:gd name="connsiteX41" fmla="*/ 481891 w 607639"/>
              <a:gd name="connsiteY41" fmla="*/ 19819 h 542013"/>
              <a:gd name="connsiteX42" fmla="*/ 501737 w 607639"/>
              <a:gd name="connsiteY42" fmla="*/ 0 h 542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607639" h="542013">
                <a:moveTo>
                  <a:pt x="19848" y="502355"/>
                </a:moveTo>
                <a:lnTo>
                  <a:pt x="587791" y="502355"/>
                </a:lnTo>
                <a:cubicBezTo>
                  <a:pt x="598739" y="502355"/>
                  <a:pt x="607639" y="511247"/>
                  <a:pt x="607639" y="522184"/>
                </a:cubicBezTo>
                <a:cubicBezTo>
                  <a:pt x="607639" y="533121"/>
                  <a:pt x="598739" y="542013"/>
                  <a:pt x="587791" y="542013"/>
                </a:cubicBezTo>
                <a:lnTo>
                  <a:pt x="19848" y="542013"/>
                </a:lnTo>
                <a:cubicBezTo>
                  <a:pt x="8901" y="542013"/>
                  <a:pt x="0" y="533121"/>
                  <a:pt x="0" y="522184"/>
                </a:cubicBezTo>
                <a:cubicBezTo>
                  <a:pt x="0" y="511247"/>
                  <a:pt x="8901" y="502355"/>
                  <a:pt x="19848" y="502355"/>
                </a:cubicBezTo>
                <a:close/>
                <a:moveTo>
                  <a:pt x="19846" y="238017"/>
                </a:moveTo>
                <a:lnTo>
                  <a:pt x="105903" y="238017"/>
                </a:lnTo>
                <a:cubicBezTo>
                  <a:pt x="116849" y="238017"/>
                  <a:pt x="125748" y="246815"/>
                  <a:pt x="125748" y="257836"/>
                </a:cubicBezTo>
                <a:lnTo>
                  <a:pt x="125748" y="441538"/>
                </a:lnTo>
                <a:cubicBezTo>
                  <a:pt x="125748" y="452469"/>
                  <a:pt x="116849" y="461357"/>
                  <a:pt x="105903" y="461357"/>
                </a:cubicBezTo>
                <a:lnTo>
                  <a:pt x="19846" y="461357"/>
                </a:lnTo>
                <a:cubicBezTo>
                  <a:pt x="8899" y="461357"/>
                  <a:pt x="0" y="452469"/>
                  <a:pt x="0" y="441538"/>
                </a:cubicBezTo>
                <a:lnTo>
                  <a:pt x="0" y="257836"/>
                </a:lnTo>
                <a:cubicBezTo>
                  <a:pt x="0" y="246815"/>
                  <a:pt x="8899" y="238017"/>
                  <a:pt x="19846" y="238017"/>
                </a:cubicBezTo>
                <a:close/>
                <a:moveTo>
                  <a:pt x="180524" y="158702"/>
                </a:moveTo>
                <a:lnTo>
                  <a:pt x="266492" y="158702"/>
                </a:lnTo>
                <a:cubicBezTo>
                  <a:pt x="277527" y="158702"/>
                  <a:pt x="286426" y="167588"/>
                  <a:pt x="286426" y="178518"/>
                </a:cubicBezTo>
                <a:lnTo>
                  <a:pt x="286426" y="441541"/>
                </a:lnTo>
                <a:cubicBezTo>
                  <a:pt x="286426" y="452471"/>
                  <a:pt x="277527" y="461357"/>
                  <a:pt x="266492" y="461357"/>
                </a:cubicBezTo>
                <a:lnTo>
                  <a:pt x="180524" y="461357"/>
                </a:lnTo>
                <a:cubicBezTo>
                  <a:pt x="169488" y="461357"/>
                  <a:pt x="160678" y="452471"/>
                  <a:pt x="160678" y="441541"/>
                </a:cubicBezTo>
                <a:lnTo>
                  <a:pt x="160678" y="178518"/>
                </a:lnTo>
                <a:cubicBezTo>
                  <a:pt x="160678" y="167588"/>
                  <a:pt x="169488" y="158702"/>
                  <a:pt x="180524" y="158702"/>
                </a:cubicBezTo>
                <a:close/>
                <a:moveTo>
                  <a:pt x="341060" y="79386"/>
                </a:moveTo>
                <a:lnTo>
                  <a:pt x="427117" y="79386"/>
                </a:lnTo>
                <a:cubicBezTo>
                  <a:pt x="438063" y="79386"/>
                  <a:pt x="446962" y="88273"/>
                  <a:pt x="446962" y="99204"/>
                </a:cubicBezTo>
                <a:lnTo>
                  <a:pt x="446962" y="441538"/>
                </a:lnTo>
                <a:cubicBezTo>
                  <a:pt x="446962" y="452470"/>
                  <a:pt x="438063" y="461357"/>
                  <a:pt x="427117" y="461357"/>
                </a:cubicBezTo>
                <a:lnTo>
                  <a:pt x="341060" y="461357"/>
                </a:lnTo>
                <a:cubicBezTo>
                  <a:pt x="330113" y="461357"/>
                  <a:pt x="321214" y="452470"/>
                  <a:pt x="321214" y="441538"/>
                </a:cubicBezTo>
                <a:lnTo>
                  <a:pt x="321214" y="99204"/>
                </a:lnTo>
                <a:cubicBezTo>
                  <a:pt x="321214" y="88273"/>
                  <a:pt x="330113" y="79386"/>
                  <a:pt x="341060" y="79386"/>
                </a:cubicBezTo>
                <a:close/>
                <a:moveTo>
                  <a:pt x="501737" y="0"/>
                </a:moveTo>
                <a:lnTo>
                  <a:pt x="587794" y="0"/>
                </a:lnTo>
                <a:cubicBezTo>
                  <a:pt x="598740" y="0"/>
                  <a:pt x="607639" y="8888"/>
                  <a:pt x="607639" y="19819"/>
                </a:cubicBezTo>
                <a:lnTo>
                  <a:pt x="607639" y="441537"/>
                </a:lnTo>
                <a:cubicBezTo>
                  <a:pt x="607639" y="452469"/>
                  <a:pt x="598740" y="461357"/>
                  <a:pt x="587794" y="461357"/>
                </a:cubicBezTo>
                <a:lnTo>
                  <a:pt x="501737" y="461357"/>
                </a:lnTo>
                <a:cubicBezTo>
                  <a:pt x="490790" y="461357"/>
                  <a:pt x="481891" y="452469"/>
                  <a:pt x="481891" y="441537"/>
                </a:cubicBezTo>
                <a:lnTo>
                  <a:pt x="481891" y="19819"/>
                </a:lnTo>
                <a:cubicBezTo>
                  <a:pt x="481891" y="8888"/>
                  <a:pt x="490790" y="0"/>
                  <a:pt x="50173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C535B7A9-3B04-41DE-854E-3F1DEB6B3B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8887" y="2640943"/>
            <a:ext cx="1724093" cy="1735781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8D45A687-B9E6-4292-9397-41A4AC52D956}"/>
              </a:ext>
            </a:extLst>
          </p:cNvPr>
          <p:cNvSpPr txBox="1"/>
          <p:nvPr/>
        </p:nvSpPr>
        <p:spPr>
          <a:xfrm>
            <a:off x="5162773" y="4543858"/>
            <a:ext cx="2197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spc="100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输入文本内容</a:t>
            </a:r>
          </a:p>
        </p:txBody>
      </p:sp>
    </p:spTree>
    <p:extLst>
      <p:ext uri="{BB962C8B-B14F-4D97-AF65-F5344CB8AC3E}">
        <p14:creationId xmlns:p14="http://schemas.microsoft.com/office/powerpoint/2010/main" val="165521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3" grpId="0" animBg="1"/>
      <p:bldP spid="17" grpId="0" animBg="1"/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C1C49489-2BD0-4700-B0F1-ED771ED6080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3531" y="3403869"/>
            <a:ext cx="229105" cy="1121970"/>
          </a:xfrm>
          <a:prstGeom prst="rect">
            <a:avLst/>
          </a:prstGeom>
        </p:spPr>
      </p:pic>
      <p:sp>
        <p:nvSpPr>
          <p:cNvPr id="29" name="矩形 28">
            <a:extLst>
              <a:ext uri="{FF2B5EF4-FFF2-40B4-BE49-F238E27FC236}">
                <a16:creationId xmlns:a16="http://schemas.microsoft.com/office/drawing/2014/main" id="{4FB0196B-304F-4CE2-9147-5F57EBA96E81}"/>
              </a:ext>
            </a:extLst>
          </p:cNvPr>
          <p:cNvSpPr/>
          <p:nvPr/>
        </p:nvSpPr>
        <p:spPr>
          <a:xfrm>
            <a:off x="692533" y="523875"/>
            <a:ext cx="10806935" cy="581025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0EF9A55-18DA-46AB-98BA-170797EBBAAB}"/>
              </a:ext>
            </a:extLst>
          </p:cNvPr>
          <p:cNvSpPr txBox="1"/>
          <p:nvPr/>
        </p:nvSpPr>
        <p:spPr>
          <a:xfrm>
            <a:off x="4399813" y="5273641"/>
            <a:ext cx="3191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rgbClr val="FEFEFE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上海某图</a:t>
            </a:r>
            <a:r>
              <a:rPr lang="zh-CN" altLang="en-US" dirty="0">
                <a:solidFill>
                  <a:srgbClr val="FEFEFE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网科技网络集团公司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0B827763-D463-422C-8B8B-CC24B356A42D}"/>
              </a:ext>
            </a:extLst>
          </p:cNvPr>
          <p:cNvSpPr/>
          <p:nvPr/>
        </p:nvSpPr>
        <p:spPr>
          <a:xfrm>
            <a:off x="990604" y="717297"/>
            <a:ext cx="10210793" cy="5423406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CFB59726-0F55-4B62-B7FF-84CF4D8D520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447" y="5902489"/>
            <a:ext cx="498427" cy="501806"/>
          </a:xfrm>
          <a:prstGeom prst="rect">
            <a:avLst/>
          </a:prstGeom>
        </p:spPr>
      </p:pic>
      <p:grpSp>
        <p:nvGrpSpPr>
          <p:cNvPr id="24" name="组合 23">
            <a:extLst>
              <a:ext uri="{FF2B5EF4-FFF2-40B4-BE49-F238E27FC236}">
                <a16:creationId xmlns:a16="http://schemas.microsoft.com/office/drawing/2014/main" id="{C089DF6F-F34C-4F1D-B821-33F92608B98E}"/>
              </a:ext>
            </a:extLst>
          </p:cNvPr>
          <p:cNvGrpSpPr/>
          <p:nvPr/>
        </p:nvGrpSpPr>
        <p:grpSpPr>
          <a:xfrm>
            <a:off x="3176751" y="909680"/>
            <a:ext cx="5838499" cy="4545161"/>
            <a:chOff x="4590596" y="857250"/>
            <a:chExt cx="3009900" cy="2343150"/>
          </a:xfrm>
        </p:grpSpPr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C8452A77-6AA6-404E-A5AC-75A08370DE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767" t="12500" r="20831" b="65833"/>
            <a:stretch/>
          </p:blipFill>
          <p:spPr>
            <a:xfrm>
              <a:off x="4668157" y="857250"/>
              <a:ext cx="2761343" cy="1485900"/>
            </a:xfrm>
            <a:prstGeom prst="rect">
              <a:avLst/>
            </a:prstGeom>
          </p:spPr>
        </p:pic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65214077-B9A6-41F6-8303-903A260CE0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90" t="30196" r="17070" b="54249"/>
            <a:stretch/>
          </p:blipFill>
          <p:spPr>
            <a:xfrm>
              <a:off x="4590596" y="2133599"/>
              <a:ext cx="3009900" cy="1066801"/>
            </a:xfrm>
            <a:prstGeom prst="rect">
              <a:avLst/>
            </a:prstGeom>
          </p:spPr>
        </p:pic>
      </p:grpSp>
      <p:pic>
        <p:nvPicPr>
          <p:cNvPr id="41" name="图片 40">
            <a:extLst>
              <a:ext uri="{FF2B5EF4-FFF2-40B4-BE49-F238E27FC236}">
                <a16:creationId xmlns:a16="http://schemas.microsoft.com/office/drawing/2014/main" id="{267235EC-F78A-484C-B77F-51D93C27DEF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2146780" y="2075053"/>
            <a:ext cx="229105" cy="1121970"/>
          </a:xfrm>
          <a:prstGeom prst="rect">
            <a:avLst/>
          </a:prstGeom>
        </p:spPr>
      </p:pic>
      <p:pic>
        <p:nvPicPr>
          <p:cNvPr id="42" name="图片 41">
            <a:extLst>
              <a:ext uri="{FF2B5EF4-FFF2-40B4-BE49-F238E27FC236}">
                <a16:creationId xmlns:a16="http://schemas.microsoft.com/office/drawing/2014/main" id="{45197B7C-F0C3-4136-91FA-27FC770EE7C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1679" y="480444"/>
            <a:ext cx="498427" cy="501806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620E01FD-D142-44DA-BB51-D688A28D68F9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99" y="1491774"/>
            <a:ext cx="249214" cy="250904"/>
          </a:xfrm>
          <a:prstGeom prst="rect">
            <a:avLst/>
          </a:prstGeom>
        </p:spPr>
      </p:pic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35B347BE-12D1-4AB2-B723-A684EB3BC2AD}"/>
              </a:ext>
            </a:extLst>
          </p:cNvPr>
          <p:cNvCxnSpPr>
            <a:cxnSpLocks/>
          </p:cNvCxnSpPr>
          <p:nvPr/>
        </p:nvCxnSpPr>
        <p:spPr>
          <a:xfrm>
            <a:off x="2261332" y="3414527"/>
            <a:ext cx="0" cy="1244559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9476C9F2-129B-41A7-A72F-123FB368F63A}"/>
              </a:ext>
            </a:extLst>
          </p:cNvPr>
          <p:cNvCxnSpPr>
            <a:cxnSpLocks/>
          </p:cNvCxnSpPr>
          <p:nvPr/>
        </p:nvCxnSpPr>
        <p:spPr>
          <a:xfrm>
            <a:off x="9496158" y="1929924"/>
            <a:ext cx="0" cy="1244559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ED91EB93-F40D-49D5-AC94-3E1FCB21F178}"/>
              </a:ext>
            </a:extLst>
          </p:cNvPr>
          <p:cNvSpPr/>
          <p:nvPr/>
        </p:nvSpPr>
        <p:spPr>
          <a:xfrm>
            <a:off x="4119478" y="909680"/>
            <a:ext cx="37718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spc="600" dirty="0">
                <a:solidFill>
                  <a:srgbClr val="E4E2EC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NEW PRODUCT LAUNCH</a:t>
            </a:r>
            <a:endParaRPr lang="zh-CN" altLang="en-US" sz="1600" spc="600" dirty="0">
              <a:solidFill>
                <a:srgbClr val="E4E2EC"/>
              </a:solidFill>
              <a:latin typeface="思源黑体 CN ExtraLight" panose="020B0200000000000000" pitchFamily="34" charset="-122"/>
              <a:ea typeface="思源黑体 CN ExtraLight" panose="020B0200000000000000" pitchFamily="34" charset="-122"/>
            </a:endParaRPr>
          </a:p>
        </p:txBody>
      </p:sp>
      <p:pic>
        <p:nvPicPr>
          <p:cNvPr id="50" name="Tanaki Alison - One Wish">
            <a:hlinkClick r:id="" action="ppaction://media"/>
            <a:extLst>
              <a:ext uri="{FF2B5EF4-FFF2-40B4-BE49-F238E27FC236}">
                <a16:creationId xmlns:a16="http://schemas.microsoft.com/office/drawing/2014/main" id="{9150AAAE-E636-4225-93BF-150798CFCC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654461" y="74932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36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5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</p:childTnLst>
        </p:cTn>
      </p:par>
    </p:tnLst>
    <p:bldLst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B787E76-E23C-4087-9BB2-29F4440745E6}"/>
              </a:ext>
            </a:extLst>
          </p:cNvPr>
          <p:cNvSpPr txBox="1"/>
          <p:nvPr/>
        </p:nvSpPr>
        <p:spPr>
          <a:xfrm>
            <a:off x="5032798" y="2416313"/>
            <a:ext cx="302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FFFFFF"/>
                </a:solidFill>
                <a:latin typeface="+mj-ea"/>
                <a:ea typeface="+mj-ea"/>
              </a:rPr>
              <a:t>PART 04</a:t>
            </a:r>
            <a:endParaRPr lang="zh-CN" altLang="en-US" sz="4000" dirty="0">
              <a:solidFill>
                <a:srgbClr val="FFFFFF"/>
              </a:solidFill>
              <a:latin typeface="+mj-ea"/>
              <a:ea typeface="+mj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E8A69EF-1B96-4803-A525-530734731C87}"/>
              </a:ext>
            </a:extLst>
          </p:cNvPr>
          <p:cNvSpPr txBox="1"/>
          <p:nvPr/>
        </p:nvSpPr>
        <p:spPr>
          <a:xfrm>
            <a:off x="3526985" y="3127827"/>
            <a:ext cx="51380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点击输入标题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75FCA2B3-FBA8-4397-B52D-D7BEF3334CC6}"/>
              </a:ext>
            </a:extLst>
          </p:cNvPr>
          <p:cNvCxnSpPr/>
          <p:nvPr/>
        </p:nvCxnSpPr>
        <p:spPr>
          <a:xfrm>
            <a:off x="5667829" y="4368800"/>
            <a:ext cx="85634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6488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78C1F44-74DB-42DE-B95D-71A1872B3AB1}"/>
              </a:ext>
            </a:extLst>
          </p:cNvPr>
          <p:cNvGrpSpPr/>
          <p:nvPr/>
        </p:nvGrpSpPr>
        <p:grpSpPr>
          <a:xfrm>
            <a:off x="3240561" y="1749219"/>
            <a:ext cx="2121174" cy="2121174"/>
            <a:chOff x="2054019" y="1939719"/>
            <a:chExt cx="2121174" cy="2121174"/>
          </a:xfrm>
        </p:grpSpPr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A2395EFC-C8D7-44C5-8AB2-9AFAB8B319D9}"/>
                </a:ext>
              </a:extLst>
            </p:cNvPr>
            <p:cNvSpPr/>
            <p:nvPr/>
          </p:nvSpPr>
          <p:spPr>
            <a:xfrm>
              <a:off x="2054019" y="1939719"/>
              <a:ext cx="2121174" cy="212117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piled-files_72865">
              <a:extLst>
                <a:ext uri="{FF2B5EF4-FFF2-40B4-BE49-F238E27FC236}">
                  <a16:creationId xmlns:a16="http://schemas.microsoft.com/office/drawing/2014/main" id="{805CBA95-4FDA-4264-882B-EDA48C6808C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958035" y="2844468"/>
              <a:ext cx="349930" cy="311675"/>
            </a:xfrm>
            <a:custGeom>
              <a:avLst/>
              <a:gdLst>
                <a:gd name="connsiteX0" fmla="*/ 549417 w 606402"/>
                <a:gd name="connsiteY0" fmla="*/ 378654 h 540108"/>
                <a:gd name="connsiteX1" fmla="*/ 588787 w 606402"/>
                <a:gd name="connsiteY1" fmla="*/ 387432 h 540108"/>
                <a:gd name="connsiteX2" fmla="*/ 606368 w 606402"/>
                <a:gd name="connsiteY2" fmla="*/ 408162 h 540108"/>
                <a:gd name="connsiteX3" fmla="*/ 591125 w 606402"/>
                <a:gd name="connsiteY3" fmla="*/ 430760 h 540108"/>
                <a:gd name="connsiteX4" fmla="*/ 282900 w 606402"/>
                <a:gd name="connsiteY4" fmla="*/ 536653 h 540108"/>
                <a:gd name="connsiteX5" fmla="*/ 261859 w 606402"/>
                <a:gd name="connsiteY5" fmla="*/ 540108 h 540108"/>
                <a:gd name="connsiteX6" fmla="*/ 245307 w 606402"/>
                <a:gd name="connsiteY6" fmla="*/ 537960 h 540108"/>
                <a:gd name="connsiteX7" fmla="*/ 16756 w 606402"/>
                <a:gd name="connsiteY7" fmla="*/ 477543 h 540108"/>
                <a:gd name="connsiteX8" fmla="*/ 17 w 606402"/>
                <a:gd name="connsiteY8" fmla="*/ 456720 h 540108"/>
                <a:gd name="connsiteX9" fmla="*/ 14886 w 606402"/>
                <a:gd name="connsiteY9" fmla="*/ 434589 h 540108"/>
                <a:gd name="connsiteX10" fmla="*/ 54817 w 606402"/>
                <a:gd name="connsiteY10" fmla="*/ 420208 h 540108"/>
                <a:gd name="connsiteX11" fmla="*/ 234833 w 606402"/>
                <a:gd name="connsiteY11" fmla="*/ 467832 h 540108"/>
                <a:gd name="connsiteX12" fmla="*/ 261859 w 606402"/>
                <a:gd name="connsiteY12" fmla="*/ 471380 h 540108"/>
                <a:gd name="connsiteX13" fmla="*/ 296179 w 606402"/>
                <a:gd name="connsiteY13" fmla="*/ 465591 h 540108"/>
                <a:gd name="connsiteX14" fmla="*/ 549417 w 606402"/>
                <a:gd name="connsiteY14" fmla="*/ 269066 h 540108"/>
                <a:gd name="connsiteX15" fmla="*/ 588787 w 606402"/>
                <a:gd name="connsiteY15" fmla="*/ 277842 h 540108"/>
                <a:gd name="connsiteX16" fmla="*/ 606368 w 606402"/>
                <a:gd name="connsiteY16" fmla="*/ 298570 h 540108"/>
                <a:gd name="connsiteX17" fmla="*/ 591125 w 606402"/>
                <a:gd name="connsiteY17" fmla="*/ 321165 h 540108"/>
                <a:gd name="connsiteX18" fmla="*/ 282900 w 606402"/>
                <a:gd name="connsiteY18" fmla="*/ 427042 h 540108"/>
                <a:gd name="connsiteX19" fmla="*/ 261859 w 606402"/>
                <a:gd name="connsiteY19" fmla="*/ 430590 h 540108"/>
                <a:gd name="connsiteX20" fmla="*/ 245307 w 606402"/>
                <a:gd name="connsiteY20" fmla="*/ 428349 h 540108"/>
                <a:gd name="connsiteX21" fmla="*/ 16850 w 606402"/>
                <a:gd name="connsiteY21" fmla="*/ 367941 h 540108"/>
                <a:gd name="connsiteX22" fmla="*/ 17 w 606402"/>
                <a:gd name="connsiteY22" fmla="*/ 347120 h 540108"/>
                <a:gd name="connsiteX23" fmla="*/ 14886 w 606402"/>
                <a:gd name="connsiteY23" fmla="*/ 324993 h 540108"/>
                <a:gd name="connsiteX24" fmla="*/ 54817 w 606402"/>
                <a:gd name="connsiteY24" fmla="*/ 310614 h 540108"/>
                <a:gd name="connsiteX25" fmla="*/ 234833 w 606402"/>
                <a:gd name="connsiteY25" fmla="*/ 358231 h 540108"/>
                <a:gd name="connsiteX26" fmla="*/ 261859 w 606402"/>
                <a:gd name="connsiteY26" fmla="*/ 361779 h 540108"/>
                <a:gd name="connsiteX27" fmla="*/ 296179 w 606402"/>
                <a:gd name="connsiteY27" fmla="*/ 355990 h 540108"/>
                <a:gd name="connsiteX28" fmla="*/ 549417 w 606402"/>
                <a:gd name="connsiteY28" fmla="*/ 159407 h 540108"/>
                <a:gd name="connsiteX29" fmla="*/ 588787 w 606402"/>
                <a:gd name="connsiteY29" fmla="*/ 168183 h 540108"/>
                <a:gd name="connsiteX30" fmla="*/ 606368 w 606402"/>
                <a:gd name="connsiteY30" fmla="*/ 188911 h 540108"/>
                <a:gd name="connsiteX31" fmla="*/ 591125 w 606402"/>
                <a:gd name="connsiteY31" fmla="*/ 211506 h 540108"/>
                <a:gd name="connsiteX32" fmla="*/ 282900 w 606402"/>
                <a:gd name="connsiteY32" fmla="*/ 317383 h 540108"/>
                <a:gd name="connsiteX33" fmla="*/ 261859 w 606402"/>
                <a:gd name="connsiteY33" fmla="*/ 320931 h 540108"/>
                <a:gd name="connsiteX34" fmla="*/ 245307 w 606402"/>
                <a:gd name="connsiteY34" fmla="*/ 318784 h 540108"/>
                <a:gd name="connsiteX35" fmla="*/ 16850 w 606402"/>
                <a:gd name="connsiteY35" fmla="*/ 258282 h 540108"/>
                <a:gd name="connsiteX36" fmla="*/ 17 w 606402"/>
                <a:gd name="connsiteY36" fmla="*/ 237461 h 540108"/>
                <a:gd name="connsiteX37" fmla="*/ 14886 w 606402"/>
                <a:gd name="connsiteY37" fmla="*/ 215334 h 540108"/>
                <a:gd name="connsiteX38" fmla="*/ 54817 w 606402"/>
                <a:gd name="connsiteY38" fmla="*/ 200955 h 540108"/>
                <a:gd name="connsiteX39" fmla="*/ 234833 w 606402"/>
                <a:gd name="connsiteY39" fmla="*/ 248572 h 540108"/>
                <a:gd name="connsiteX40" fmla="*/ 261859 w 606402"/>
                <a:gd name="connsiteY40" fmla="*/ 252120 h 540108"/>
                <a:gd name="connsiteX41" fmla="*/ 296179 w 606402"/>
                <a:gd name="connsiteY41" fmla="*/ 246331 h 540108"/>
                <a:gd name="connsiteX42" fmla="*/ 320025 w 606402"/>
                <a:gd name="connsiteY42" fmla="*/ 0 h 540108"/>
                <a:gd name="connsiteX43" fmla="*/ 334146 w 606402"/>
                <a:gd name="connsiteY43" fmla="*/ 1588 h 540108"/>
                <a:gd name="connsiteX44" fmla="*/ 588787 w 606402"/>
                <a:gd name="connsiteY44" fmla="*/ 58556 h 540108"/>
                <a:gd name="connsiteX45" fmla="*/ 606368 w 606402"/>
                <a:gd name="connsiteY45" fmla="*/ 79289 h 540108"/>
                <a:gd name="connsiteX46" fmla="*/ 591125 w 606402"/>
                <a:gd name="connsiteY46" fmla="*/ 101890 h 540108"/>
                <a:gd name="connsiteX47" fmla="*/ 282900 w 606402"/>
                <a:gd name="connsiteY47" fmla="*/ 207795 h 540108"/>
                <a:gd name="connsiteX48" fmla="*/ 261859 w 606402"/>
                <a:gd name="connsiteY48" fmla="*/ 211344 h 540108"/>
                <a:gd name="connsiteX49" fmla="*/ 245307 w 606402"/>
                <a:gd name="connsiteY49" fmla="*/ 209196 h 540108"/>
                <a:gd name="connsiteX50" fmla="*/ 16756 w 606402"/>
                <a:gd name="connsiteY50" fmla="*/ 148679 h 540108"/>
                <a:gd name="connsiteX51" fmla="*/ 17 w 606402"/>
                <a:gd name="connsiteY51" fmla="*/ 127852 h 540108"/>
                <a:gd name="connsiteX52" fmla="*/ 14886 w 606402"/>
                <a:gd name="connsiteY52" fmla="*/ 105719 h 540108"/>
                <a:gd name="connsiteX53" fmla="*/ 298143 w 606402"/>
                <a:gd name="connsiteY53" fmla="*/ 3829 h 540108"/>
                <a:gd name="connsiteX54" fmla="*/ 320025 w 606402"/>
                <a:gd name="connsiteY54" fmla="*/ 0 h 540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606402" h="540108">
                  <a:moveTo>
                    <a:pt x="549417" y="378654"/>
                  </a:moveTo>
                  <a:lnTo>
                    <a:pt x="588787" y="387432"/>
                  </a:lnTo>
                  <a:cubicBezTo>
                    <a:pt x="598606" y="389673"/>
                    <a:pt x="605807" y="398077"/>
                    <a:pt x="606368" y="408162"/>
                  </a:cubicBezTo>
                  <a:cubicBezTo>
                    <a:pt x="606929" y="418247"/>
                    <a:pt x="600664" y="427398"/>
                    <a:pt x="591125" y="430760"/>
                  </a:cubicBezTo>
                  <a:lnTo>
                    <a:pt x="282900" y="536653"/>
                  </a:lnTo>
                  <a:cubicBezTo>
                    <a:pt x="276073" y="538987"/>
                    <a:pt x="268966" y="540108"/>
                    <a:pt x="261859" y="540108"/>
                  </a:cubicBezTo>
                  <a:cubicBezTo>
                    <a:pt x="256248" y="540108"/>
                    <a:pt x="250731" y="539454"/>
                    <a:pt x="245307" y="537960"/>
                  </a:cubicBezTo>
                  <a:lnTo>
                    <a:pt x="16756" y="477543"/>
                  </a:lnTo>
                  <a:cubicBezTo>
                    <a:pt x="7218" y="475022"/>
                    <a:pt x="485" y="466618"/>
                    <a:pt x="17" y="456720"/>
                  </a:cubicBezTo>
                  <a:cubicBezTo>
                    <a:pt x="-357" y="446915"/>
                    <a:pt x="5628" y="437857"/>
                    <a:pt x="14886" y="434589"/>
                  </a:cubicBezTo>
                  <a:lnTo>
                    <a:pt x="54817" y="420208"/>
                  </a:lnTo>
                  <a:lnTo>
                    <a:pt x="234833" y="467832"/>
                  </a:lnTo>
                  <a:cubicBezTo>
                    <a:pt x="243623" y="470166"/>
                    <a:pt x="252694" y="471380"/>
                    <a:pt x="261859" y="471380"/>
                  </a:cubicBezTo>
                  <a:cubicBezTo>
                    <a:pt x="273548" y="471380"/>
                    <a:pt x="285144" y="469419"/>
                    <a:pt x="296179" y="465591"/>
                  </a:cubicBezTo>
                  <a:close/>
                  <a:moveTo>
                    <a:pt x="549417" y="269066"/>
                  </a:moveTo>
                  <a:lnTo>
                    <a:pt x="588787" y="277842"/>
                  </a:lnTo>
                  <a:cubicBezTo>
                    <a:pt x="598606" y="280083"/>
                    <a:pt x="605807" y="288486"/>
                    <a:pt x="606368" y="298570"/>
                  </a:cubicBezTo>
                  <a:cubicBezTo>
                    <a:pt x="606929" y="308653"/>
                    <a:pt x="600664" y="317897"/>
                    <a:pt x="591125" y="321165"/>
                  </a:cubicBezTo>
                  <a:lnTo>
                    <a:pt x="282900" y="427042"/>
                  </a:lnTo>
                  <a:cubicBezTo>
                    <a:pt x="276073" y="429376"/>
                    <a:pt x="268966" y="430590"/>
                    <a:pt x="261859" y="430590"/>
                  </a:cubicBezTo>
                  <a:cubicBezTo>
                    <a:pt x="256248" y="430590"/>
                    <a:pt x="250731" y="429843"/>
                    <a:pt x="245307" y="428349"/>
                  </a:cubicBezTo>
                  <a:lnTo>
                    <a:pt x="16850" y="367941"/>
                  </a:lnTo>
                  <a:cubicBezTo>
                    <a:pt x="7311" y="365420"/>
                    <a:pt x="485" y="357017"/>
                    <a:pt x="17" y="347120"/>
                  </a:cubicBezTo>
                  <a:cubicBezTo>
                    <a:pt x="-357" y="337317"/>
                    <a:pt x="5628" y="328354"/>
                    <a:pt x="14886" y="324993"/>
                  </a:cubicBezTo>
                  <a:lnTo>
                    <a:pt x="54817" y="310614"/>
                  </a:lnTo>
                  <a:lnTo>
                    <a:pt x="234833" y="358231"/>
                  </a:lnTo>
                  <a:cubicBezTo>
                    <a:pt x="243623" y="360565"/>
                    <a:pt x="252694" y="361779"/>
                    <a:pt x="261859" y="361779"/>
                  </a:cubicBezTo>
                  <a:cubicBezTo>
                    <a:pt x="273548" y="361779"/>
                    <a:pt x="285144" y="359818"/>
                    <a:pt x="296179" y="355990"/>
                  </a:cubicBezTo>
                  <a:close/>
                  <a:moveTo>
                    <a:pt x="549417" y="159407"/>
                  </a:moveTo>
                  <a:lnTo>
                    <a:pt x="588787" y="168183"/>
                  </a:lnTo>
                  <a:cubicBezTo>
                    <a:pt x="598606" y="170424"/>
                    <a:pt x="605807" y="178921"/>
                    <a:pt x="606368" y="188911"/>
                  </a:cubicBezTo>
                  <a:cubicBezTo>
                    <a:pt x="606929" y="198994"/>
                    <a:pt x="600664" y="208238"/>
                    <a:pt x="591125" y="211506"/>
                  </a:cubicBezTo>
                  <a:lnTo>
                    <a:pt x="282900" y="317383"/>
                  </a:lnTo>
                  <a:cubicBezTo>
                    <a:pt x="276073" y="319717"/>
                    <a:pt x="268966" y="320931"/>
                    <a:pt x="261859" y="320931"/>
                  </a:cubicBezTo>
                  <a:cubicBezTo>
                    <a:pt x="256248" y="320931"/>
                    <a:pt x="250731" y="320184"/>
                    <a:pt x="245307" y="318784"/>
                  </a:cubicBezTo>
                  <a:lnTo>
                    <a:pt x="16850" y="258282"/>
                  </a:lnTo>
                  <a:cubicBezTo>
                    <a:pt x="7311" y="255761"/>
                    <a:pt x="485" y="247358"/>
                    <a:pt x="17" y="237461"/>
                  </a:cubicBezTo>
                  <a:cubicBezTo>
                    <a:pt x="-357" y="227658"/>
                    <a:pt x="5628" y="218695"/>
                    <a:pt x="14886" y="215334"/>
                  </a:cubicBezTo>
                  <a:lnTo>
                    <a:pt x="54817" y="200955"/>
                  </a:lnTo>
                  <a:lnTo>
                    <a:pt x="234833" y="248572"/>
                  </a:lnTo>
                  <a:cubicBezTo>
                    <a:pt x="243623" y="250906"/>
                    <a:pt x="252694" y="252120"/>
                    <a:pt x="261859" y="252120"/>
                  </a:cubicBezTo>
                  <a:cubicBezTo>
                    <a:pt x="273548" y="252120"/>
                    <a:pt x="285144" y="250159"/>
                    <a:pt x="296179" y="246331"/>
                  </a:cubicBezTo>
                  <a:close/>
                  <a:moveTo>
                    <a:pt x="320025" y="0"/>
                  </a:moveTo>
                  <a:cubicBezTo>
                    <a:pt x="324794" y="0"/>
                    <a:pt x="329470" y="467"/>
                    <a:pt x="334146" y="1588"/>
                  </a:cubicBezTo>
                  <a:lnTo>
                    <a:pt x="588787" y="58556"/>
                  </a:lnTo>
                  <a:cubicBezTo>
                    <a:pt x="598606" y="60798"/>
                    <a:pt x="605807" y="69296"/>
                    <a:pt x="606368" y="79289"/>
                  </a:cubicBezTo>
                  <a:cubicBezTo>
                    <a:pt x="606929" y="89375"/>
                    <a:pt x="600664" y="98621"/>
                    <a:pt x="591125" y="101890"/>
                  </a:cubicBezTo>
                  <a:lnTo>
                    <a:pt x="282900" y="207795"/>
                  </a:lnTo>
                  <a:cubicBezTo>
                    <a:pt x="276073" y="210130"/>
                    <a:pt x="268966" y="211344"/>
                    <a:pt x="261859" y="211344"/>
                  </a:cubicBezTo>
                  <a:cubicBezTo>
                    <a:pt x="256248" y="211344"/>
                    <a:pt x="250731" y="210597"/>
                    <a:pt x="245307" y="209196"/>
                  </a:cubicBezTo>
                  <a:lnTo>
                    <a:pt x="16756" y="148679"/>
                  </a:lnTo>
                  <a:cubicBezTo>
                    <a:pt x="7218" y="146157"/>
                    <a:pt x="485" y="137752"/>
                    <a:pt x="17" y="127852"/>
                  </a:cubicBezTo>
                  <a:cubicBezTo>
                    <a:pt x="-357" y="118046"/>
                    <a:pt x="5628" y="109081"/>
                    <a:pt x="14886" y="105719"/>
                  </a:cubicBezTo>
                  <a:lnTo>
                    <a:pt x="298143" y="3829"/>
                  </a:lnTo>
                  <a:cubicBezTo>
                    <a:pt x="305156" y="1214"/>
                    <a:pt x="312544" y="0"/>
                    <a:pt x="3200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909F43E1-BA69-4B64-8909-7FF4BD32F71C}"/>
              </a:ext>
            </a:extLst>
          </p:cNvPr>
          <p:cNvGrpSpPr/>
          <p:nvPr/>
        </p:nvGrpSpPr>
        <p:grpSpPr>
          <a:xfrm>
            <a:off x="7087391" y="1905056"/>
            <a:ext cx="2121174" cy="2121174"/>
            <a:chOff x="5035413" y="1939719"/>
            <a:chExt cx="2121174" cy="2121174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C718762B-3302-49BA-8671-ED6D774867DB}"/>
                </a:ext>
              </a:extLst>
            </p:cNvPr>
            <p:cNvSpPr/>
            <p:nvPr/>
          </p:nvSpPr>
          <p:spPr>
            <a:xfrm>
              <a:off x="5035413" y="1939719"/>
              <a:ext cx="2121174" cy="212117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piled-files_72865">
              <a:extLst>
                <a:ext uri="{FF2B5EF4-FFF2-40B4-BE49-F238E27FC236}">
                  <a16:creationId xmlns:a16="http://schemas.microsoft.com/office/drawing/2014/main" id="{A6EE0AE9-A703-40E8-B013-215D02EFFAA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938296" y="2806213"/>
              <a:ext cx="315408" cy="349930"/>
            </a:xfrm>
            <a:custGeom>
              <a:avLst/>
              <a:gdLst>
                <a:gd name="connsiteX0" fmla="*/ 0 w 546938"/>
                <a:gd name="connsiteY0" fmla="*/ 153314 h 606801"/>
                <a:gd name="connsiteX1" fmla="*/ 252939 w 546938"/>
                <a:gd name="connsiteY1" fmla="*/ 279222 h 606801"/>
                <a:gd name="connsiteX2" fmla="*/ 252939 w 546938"/>
                <a:gd name="connsiteY2" fmla="*/ 597785 h 606801"/>
                <a:gd name="connsiteX3" fmla="*/ 5317 w 546938"/>
                <a:gd name="connsiteY3" fmla="*/ 474152 h 606801"/>
                <a:gd name="connsiteX4" fmla="*/ 0 w 546938"/>
                <a:gd name="connsiteY4" fmla="*/ 465051 h 606801"/>
                <a:gd name="connsiteX5" fmla="*/ 546938 w 546938"/>
                <a:gd name="connsiteY5" fmla="*/ 142592 h 606801"/>
                <a:gd name="connsiteX6" fmla="*/ 546938 w 546938"/>
                <a:gd name="connsiteY6" fmla="*/ 464959 h 606801"/>
                <a:gd name="connsiteX7" fmla="*/ 541622 w 546938"/>
                <a:gd name="connsiteY7" fmla="*/ 474062 h 606801"/>
                <a:gd name="connsiteX8" fmla="*/ 278087 w 546938"/>
                <a:gd name="connsiteY8" fmla="*/ 606043 h 606801"/>
                <a:gd name="connsiteX9" fmla="*/ 277328 w 546938"/>
                <a:gd name="connsiteY9" fmla="*/ 606043 h 606801"/>
                <a:gd name="connsiteX10" fmla="*/ 273530 w 546938"/>
                <a:gd name="connsiteY10" fmla="*/ 606801 h 606801"/>
                <a:gd name="connsiteX11" fmla="*/ 273530 w 546938"/>
                <a:gd name="connsiteY11" fmla="*/ 279124 h 606801"/>
                <a:gd name="connsiteX12" fmla="*/ 267395 w 546938"/>
                <a:gd name="connsiteY12" fmla="*/ 826 h 606801"/>
                <a:gd name="connsiteX13" fmla="*/ 531708 w 546938"/>
                <a:gd name="connsiteY13" fmla="*/ 128254 h 606801"/>
                <a:gd name="connsiteX14" fmla="*/ 263598 w 546938"/>
                <a:gd name="connsiteY14" fmla="*/ 261751 h 606801"/>
                <a:gd name="connsiteX15" fmla="*/ 5361 w 546938"/>
                <a:gd name="connsiteY15" fmla="*/ 132806 h 606801"/>
                <a:gd name="connsiteX16" fmla="*/ 259041 w 546938"/>
                <a:gd name="connsiteY16" fmla="*/ 1585 h 606801"/>
                <a:gd name="connsiteX17" fmla="*/ 267395 w 546938"/>
                <a:gd name="connsiteY17" fmla="*/ 826 h 606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6938" h="606801">
                  <a:moveTo>
                    <a:pt x="0" y="153314"/>
                  </a:moveTo>
                  <a:lnTo>
                    <a:pt x="252939" y="279222"/>
                  </a:lnTo>
                  <a:lnTo>
                    <a:pt x="252939" y="597785"/>
                  </a:lnTo>
                  <a:lnTo>
                    <a:pt x="5317" y="474152"/>
                  </a:lnTo>
                  <a:cubicBezTo>
                    <a:pt x="2279" y="472635"/>
                    <a:pt x="0" y="468843"/>
                    <a:pt x="0" y="465051"/>
                  </a:cubicBezTo>
                  <a:close/>
                  <a:moveTo>
                    <a:pt x="546938" y="142592"/>
                  </a:moveTo>
                  <a:lnTo>
                    <a:pt x="546938" y="464959"/>
                  </a:lnTo>
                  <a:cubicBezTo>
                    <a:pt x="546938" y="468752"/>
                    <a:pt x="544660" y="472544"/>
                    <a:pt x="541622" y="474062"/>
                  </a:cubicBezTo>
                  <a:lnTo>
                    <a:pt x="278087" y="606043"/>
                  </a:lnTo>
                  <a:cubicBezTo>
                    <a:pt x="278087" y="606043"/>
                    <a:pt x="278087" y="606043"/>
                    <a:pt x="277328" y="606043"/>
                  </a:cubicBezTo>
                  <a:cubicBezTo>
                    <a:pt x="276568" y="606043"/>
                    <a:pt x="275049" y="606801"/>
                    <a:pt x="273530" y="606801"/>
                  </a:cubicBezTo>
                  <a:lnTo>
                    <a:pt x="273530" y="279124"/>
                  </a:lnTo>
                  <a:close/>
                  <a:moveTo>
                    <a:pt x="267395" y="826"/>
                  </a:moveTo>
                  <a:lnTo>
                    <a:pt x="531708" y="128254"/>
                  </a:lnTo>
                  <a:lnTo>
                    <a:pt x="263598" y="261751"/>
                  </a:lnTo>
                  <a:lnTo>
                    <a:pt x="5361" y="132806"/>
                  </a:lnTo>
                  <a:lnTo>
                    <a:pt x="259041" y="1585"/>
                  </a:lnTo>
                  <a:cubicBezTo>
                    <a:pt x="261319" y="68"/>
                    <a:pt x="265117" y="-691"/>
                    <a:pt x="267395" y="826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2CC1C891-EDD5-44C6-80E4-E7781B22AE6A}"/>
              </a:ext>
            </a:extLst>
          </p:cNvPr>
          <p:cNvGrpSpPr/>
          <p:nvPr/>
        </p:nvGrpSpPr>
        <p:grpSpPr>
          <a:xfrm>
            <a:off x="2633277" y="4254903"/>
            <a:ext cx="3098800" cy="1269366"/>
            <a:chOff x="2010467" y="4325587"/>
            <a:chExt cx="3098800" cy="1269366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1B27E55F-6245-40E9-9C75-7B01C42246ED}"/>
                </a:ext>
              </a:extLst>
            </p:cNvPr>
            <p:cNvSpPr txBox="1"/>
            <p:nvPr/>
          </p:nvSpPr>
          <p:spPr>
            <a:xfrm>
              <a:off x="2495001" y="4325587"/>
              <a:ext cx="21297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spc="1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A9DAD383-E6C5-4E99-8AC2-0EC1A8D41601}"/>
                </a:ext>
              </a:extLst>
            </p:cNvPr>
            <p:cNvSpPr txBox="1"/>
            <p:nvPr/>
          </p:nvSpPr>
          <p:spPr>
            <a:xfrm>
              <a:off x="2010467" y="4631419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5A9E53E-165C-425F-A69B-E35B25E29DA8}"/>
              </a:ext>
            </a:extLst>
          </p:cNvPr>
          <p:cNvGrpSpPr/>
          <p:nvPr/>
        </p:nvGrpSpPr>
        <p:grpSpPr>
          <a:xfrm>
            <a:off x="6476882" y="4410740"/>
            <a:ext cx="3098800" cy="1269366"/>
            <a:chOff x="2010467" y="4325587"/>
            <a:chExt cx="3098800" cy="1269366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24DD04EE-A16F-480D-8472-E56C5D60D74F}"/>
                </a:ext>
              </a:extLst>
            </p:cNvPr>
            <p:cNvSpPr txBox="1"/>
            <p:nvPr/>
          </p:nvSpPr>
          <p:spPr>
            <a:xfrm>
              <a:off x="2495001" y="4325587"/>
              <a:ext cx="21297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spc="1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E54708FE-055D-4920-96C9-B89F57A6D318}"/>
                </a:ext>
              </a:extLst>
            </p:cNvPr>
            <p:cNvSpPr txBox="1"/>
            <p:nvPr/>
          </p:nvSpPr>
          <p:spPr>
            <a:xfrm>
              <a:off x="2010467" y="4631419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4327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C7CF753F-AE5B-4E58-8B28-2C303E83B5A6}"/>
              </a:ext>
            </a:extLst>
          </p:cNvPr>
          <p:cNvGrpSpPr/>
          <p:nvPr/>
        </p:nvGrpSpPr>
        <p:grpSpPr>
          <a:xfrm>
            <a:off x="1899771" y="2239784"/>
            <a:ext cx="624906" cy="622346"/>
            <a:chOff x="2002476" y="1889718"/>
            <a:chExt cx="624906" cy="622346"/>
          </a:xfrm>
          <a:solidFill>
            <a:schemeClr val="bg1"/>
          </a:solidFill>
        </p:grpSpPr>
        <p:sp>
          <p:nvSpPr>
            <p:cNvPr id="3" name="Rectangle 6">
              <a:extLst>
                <a:ext uri="{FF2B5EF4-FFF2-40B4-BE49-F238E27FC236}">
                  <a16:creationId xmlns:a16="http://schemas.microsoft.com/office/drawing/2014/main" id="{A5067D49-AD9F-4CA1-8ACE-FA462C70E9B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700000">
              <a:off x="2003756" y="1888438"/>
              <a:ext cx="622346" cy="6249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rgbClr val="3F29F4"/>
                </a:solidFill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4DD50AD0-A4BC-4097-BADF-24BC530E62D2}"/>
                </a:ext>
              </a:extLst>
            </p:cNvPr>
            <p:cNvSpPr txBox="1"/>
            <p:nvPr/>
          </p:nvSpPr>
          <p:spPr>
            <a:xfrm>
              <a:off x="2099029" y="1994946"/>
              <a:ext cx="508000" cy="3812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rgbClr val="3F29F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  <a:endParaRPr lang="zh-CN" altLang="en-US" b="1" dirty="0">
                <a:solidFill>
                  <a:srgbClr val="3F29F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C1C02191-3DEF-4865-A121-AC004E8C76E9}"/>
              </a:ext>
            </a:extLst>
          </p:cNvPr>
          <p:cNvGrpSpPr/>
          <p:nvPr/>
        </p:nvGrpSpPr>
        <p:grpSpPr>
          <a:xfrm>
            <a:off x="1899771" y="3838259"/>
            <a:ext cx="624906" cy="622346"/>
            <a:chOff x="2002476" y="1889718"/>
            <a:chExt cx="624906" cy="622346"/>
          </a:xfrm>
          <a:solidFill>
            <a:schemeClr val="bg1"/>
          </a:solidFill>
        </p:grpSpPr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87432243-B2AB-474B-A759-6225776C110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700000">
              <a:off x="2003756" y="1888438"/>
              <a:ext cx="622346" cy="6249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rgbClr val="3F29F4"/>
                </a:solidFill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182B9992-FB5A-4042-95C2-1FFF5F1422AC}"/>
                </a:ext>
              </a:extLst>
            </p:cNvPr>
            <p:cNvSpPr txBox="1"/>
            <p:nvPr/>
          </p:nvSpPr>
          <p:spPr>
            <a:xfrm>
              <a:off x="2099029" y="1994946"/>
              <a:ext cx="508000" cy="3812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rgbClr val="3F29F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02</a:t>
              </a:r>
              <a:endParaRPr lang="zh-CN" altLang="en-US" b="1" dirty="0">
                <a:solidFill>
                  <a:srgbClr val="3F29F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9B56087B-B006-46C5-B811-71A6333BD65B}"/>
              </a:ext>
            </a:extLst>
          </p:cNvPr>
          <p:cNvGrpSpPr/>
          <p:nvPr/>
        </p:nvGrpSpPr>
        <p:grpSpPr>
          <a:xfrm>
            <a:off x="6674791" y="2262701"/>
            <a:ext cx="624906" cy="622346"/>
            <a:chOff x="2002476" y="1889718"/>
            <a:chExt cx="624906" cy="622346"/>
          </a:xfrm>
          <a:solidFill>
            <a:schemeClr val="bg1"/>
          </a:solidFill>
        </p:grpSpPr>
        <p:sp>
          <p:nvSpPr>
            <p:cNvPr id="9" name="Rectangle 6">
              <a:extLst>
                <a:ext uri="{FF2B5EF4-FFF2-40B4-BE49-F238E27FC236}">
                  <a16:creationId xmlns:a16="http://schemas.microsoft.com/office/drawing/2014/main" id="{C62660B0-B205-4F54-B9B8-D15FBEC4A2A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700000">
              <a:off x="2003756" y="1888438"/>
              <a:ext cx="622346" cy="6249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C19051A5-F6D6-46B2-9FCD-7890641A5117}"/>
                </a:ext>
              </a:extLst>
            </p:cNvPr>
            <p:cNvSpPr txBox="1"/>
            <p:nvPr/>
          </p:nvSpPr>
          <p:spPr>
            <a:xfrm>
              <a:off x="2099029" y="1994946"/>
              <a:ext cx="508000" cy="3812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rgbClr val="3F29F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03</a:t>
              </a:r>
              <a:endParaRPr lang="zh-CN" altLang="en-US" b="1" dirty="0">
                <a:solidFill>
                  <a:srgbClr val="3F29F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32A58D06-B1EE-4B1A-A415-3E5C85C621A0}"/>
              </a:ext>
            </a:extLst>
          </p:cNvPr>
          <p:cNvGrpSpPr/>
          <p:nvPr/>
        </p:nvGrpSpPr>
        <p:grpSpPr>
          <a:xfrm>
            <a:off x="6674791" y="3883210"/>
            <a:ext cx="624906" cy="622346"/>
            <a:chOff x="2002476" y="1889718"/>
            <a:chExt cx="624906" cy="622346"/>
          </a:xfrm>
          <a:solidFill>
            <a:schemeClr val="bg1"/>
          </a:solidFill>
        </p:grpSpPr>
        <p:sp>
          <p:nvSpPr>
            <p:cNvPr id="12" name="Rectangle 6">
              <a:extLst>
                <a:ext uri="{FF2B5EF4-FFF2-40B4-BE49-F238E27FC236}">
                  <a16:creationId xmlns:a16="http://schemas.microsoft.com/office/drawing/2014/main" id="{9DA1A20A-1A2A-48C6-8EF7-F04AA663CA9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700000">
              <a:off x="2003756" y="1888438"/>
              <a:ext cx="622346" cy="6249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FD734885-D9EA-46BC-A980-4DDD1086D65C}"/>
                </a:ext>
              </a:extLst>
            </p:cNvPr>
            <p:cNvSpPr txBox="1"/>
            <p:nvPr/>
          </p:nvSpPr>
          <p:spPr>
            <a:xfrm>
              <a:off x="2099029" y="1994946"/>
              <a:ext cx="508000" cy="3812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rgbClr val="3F29F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04</a:t>
              </a:r>
              <a:endParaRPr lang="zh-CN" altLang="en-US" b="1" dirty="0">
                <a:solidFill>
                  <a:srgbClr val="3F29F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FF3666F8-C539-4F25-8D51-B08CCE0ED980}"/>
              </a:ext>
            </a:extLst>
          </p:cNvPr>
          <p:cNvGrpSpPr/>
          <p:nvPr/>
        </p:nvGrpSpPr>
        <p:grpSpPr>
          <a:xfrm>
            <a:off x="2766755" y="1939191"/>
            <a:ext cx="3098800" cy="1269366"/>
            <a:chOff x="1244600" y="856734"/>
            <a:chExt cx="3098800" cy="1269366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F3BAFEAD-E8D6-4498-8E79-9A63EE5CD3BF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4583671B-A5A1-4697-891D-CC18BFF23C23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F81F29B0-EA06-4D5E-8924-8C56ABFA3AE6}"/>
              </a:ext>
            </a:extLst>
          </p:cNvPr>
          <p:cNvGrpSpPr/>
          <p:nvPr/>
        </p:nvGrpSpPr>
        <p:grpSpPr>
          <a:xfrm>
            <a:off x="2766755" y="3582617"/>
            <a:ext cx="3098800" cy="1269366"/>
            <a:chOff x="1244600" y="856734"/>
            <a:chExt cx="3098800" cy="1269366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1AADD229-0E2E-48F5-B52D-561383D3BDB5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51C50AA1-1C00-4C9D-AC83-6832B2D2DFE9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4128E1D6-10A0-460E-A950-352A7AE442E1}"/>
              </a:ext>
            </a:extLst>
          </p:cNvPr>
          <p:cNvGrpSpPr/>
          <p:nvPr/>
        </p:nvGrpSpPr>
        <p:grpSpPr>
          <a:xfrm>
            <a:off x="7541775" y="1939191"/>
            <a:ext cx="3098800" cy="1269366"/>
            <a:chOff x="1244600" y="856734"/>
            <a:chExt cx="3098800" cy="126936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34F60BDE-DFB3-46FE-B1D6-C9D742795194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4EA37374-EC21-420A-975B-B73D4717B20E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8F1266E6-B570-40FD-A683-B22A0A788A22}"/>
              </a:ext>
            </a:extLst>
          </p:cNvPr>
          <p:cNvGrpSpPr/>
          <p:nvPr/>
        </p:nvGrpSpPr>
        <p:grpSpPr>
          <a:xfrm>
            <a:off x="7829712" y="3582617"/>
            <a:ext cx="3098800" cy="1269366"/>
            <a:chOff x="1244600" y="856734"/>
            <a:chExt cx="3098800" cy="1269366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0322E858-CECE-40DE-AE48-7A56CFC78859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4769DBE-B19F-454A-A23B-752981AB382C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4774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8C26815-C3CD-4183-BFDD-4CB428107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329" y="2081892"/>
            <a:ext cx="4395533" cy="2922305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1FFC0555-21D8-4F83-BDCB-A406942C238D}"/>
              </a:ext>
            </a:extLst>
          </p:cNvPr>
          <p:cNvGrpSpPr/>
          <p:nvPr/>
        </p:nvGrpSpPr>
        <p:grpSpPr>
          <a:xfrm>
            <a:off x="6810710" y="3734832"/>
            <a:ext cx="3098800" cy="1269366"/>
            <a:chOff x="2010467" y="4325587"/>
            <a:chExt cx="3098800" cy="1269366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7A9FC236-CA19-4093-A5BB-962EE2FAA94D}"/>
                </a:ext>
              </a:extLst>
            </p:cNvPr>
            <p:cNvSpPr txBox="1"/>
            <p:nvPr/>
          </p:nvSpPr>
          <p:spPr>
            <a:xfrm>
              <a:off x="2495001" y="4325587"/>
              <a:ext cx="21297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spc="1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6E7E61EA-9A3B-4AF3-8112-DD3364311772}"/>
                </a:ext>
              </a:extLst>
            </p:cNvPr>
            <p:cNvSpPr txBox="1"/>
            <p:nvPr/>
          </p:nvSpPr>
          <p:spPr>
            <a:xfrm>
              <a:off x="2010467" y="4631419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BE703D8B-1380-4481-AA9A-E73AFA566568}"/>
              </a:ext>
            </a:extLst>
          </p:cNvPr>
          <p:cNvGrpSpPr/>
          <p:nvPr/>
        </p:nvGrpSpPr>
        <p:grpSpPr>
          <a:xfrm>
            <a:off x="6810710" y="2159634"/>
            <a:ext cx="3098800" cy="1269366"/>
            <a:chOff x="2010467" y="4325587"/>
            <a:chExt cx="3098800" cy="1269366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49C9A916-26F4-467A-A33D-C3F8FCE7E720}"/>
                </a:ext>
              </a:extLst>
            </p:cNvPr>
            <p:cNvSpPr txBox="1"/>
            <p:nvPr/>
          </p:nvSpPr>
          <p:spPr>
            <a:xfrm>
              <a:off x="2495001" y="4325587"/>
              <a:ext cx="212973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spc="1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7817522-6F89-479A-944B-5E2AC78ECF40}"/>
                </a:ext>
              </a:extLst>
            </p:cNvPr>
            <p:cNvSpPr txBox="1"/>
            <p:nvPr/>
          </p:nvSpPr>
          <p:spPr>
            <a:xfrm>
              <a:off x="2010467" y="4631419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9972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F8BC743-84C7-45E6-BBC9-5262F4A41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2109986"/>
            <a:ext cx="4379968" cy="2911957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BF0DFAF6-2636-464A-8291-314535ACE060}"/>
              </a:ext>
            </a:extLst>
          </p:cNvPr>
          <p:cNvGrpSpPr/>
          <p:nvPr/>
        </p:nvGrpSpPr>
        <p:grpSpPr>
          <a:xfrm>
            <a:off x="1899771" y="2239784"/>
            <a:ext cx="624906" cy="622346"/>
            <a:chOff x="2002476" y="1889718"/>
            <a:chExt cx="624906" cy="622346"/>
          </a:xfrm>
          <a:solidFill>
            <a:schemeClr val="bg1"/>
          </a:solidFill>
        </p:grpSpPr>
        <p:sp>
          <p:nvSpPr>
            <p:cNvPr id="4" name="Rectangle 6">
              <a:extLst>
                <a:ext uri="{FF2B5EF4-FFF2-40B4-BE49-F238E27FC236}">
                  <a16:creationId xmlns:a16="http://schemas.microsoft.com/office/drawing/2014/main" id="{FB45E0CF-0892-44F2-9DCC-AC7AB43C7EA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700000">
              <a:off x="2003756" y="1888438"/>
              <a:ext cx="622346" cy="6249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rgbClr val="3F29F4"/>
                </a:solidFill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44C6F1D5-58DE-4124-9755-8EEAAD3A8EF4}"/>
                </a:ext>
              </a:extLst>
            </p:cNvPr>
            <p:cNvSpPr txBox="1"/>
            <p:nvPr/>
          </p:nvSpPr>
          <p:spPr>
            <a:xfrm>
              <a:off x="2099029" y="1994946"/>
              <a:ext cx="508000" cy="3812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rgbClr val="3F29F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  <a:endParaRPr lang="zh-CN" altLang="en-US" b="1" dirty="0">
                <a:solidFill>
                  <a:srgbClr val="3F29F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AF39D0FA-4CE4-4A01-A5E7-B428473EB86C}"/>
              </a:ext>
            </a:extLst>
          </p:cNvPr>
          <p:cNvGrpSpPr/>
          <p:nvPr/>
        </p:nvGrpSpPr>
        <p:grpSpPr>
          <a:xfrm>
            <a:off x="1899771" y="3838259"/>
            <a:ext cx="624906" cy="622346"/>
            <a:chOff x="2002476" y="1889718"/>
            <a:chExt cx="624906" cy="622346"/>
          </a:xfrm>
          <a:solidFill>
            <a:schemeClr val="bg1"/>
          </a:solidFill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E74B0B8-CB33-4094-B08C-EF0743BD8DB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700000">
              <a:off x="2003756" y="1888438"/>
              <a:ext cx="622346" cy="6249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rgbClr val="3F29F4"/>
                </a:solidFill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C9C6442-0AA1-4CF9-A8CC-D8C8B87EDE74}"/>
                </a:ext>
              </a:extLst>
            </p:cNvPr>
            <p:cNvSpPr txBox="1"/>
            <p:nvPr/>
          </p:nvSpPr>
          <p:spPr>
            <a:xfrm>
              <a:off x="2099029" y="1994946"/>
              <a:ext cx="508000" cy="3812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rgbClr val="3F29F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02</a:t>
              </a:r>
              <a:endParaRPr lang="zh-CN" altLang="en-US" b="1" dirty="0">
                <a:solidFill>
                  <a:srgbClr val="3F29F4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840CC9FF-85CD-41B2-996C-0C1BD797DB42}"/>
              </a:ext>
            </a:extLst>
          </p:cNvPr>
          <p:cNvGrpSpPr/>
          <p:nvPr/>
        </p:nvGrpSpPr>
        <p:grpSpPr>
          <a:xfrm>
            <a:off x="2766755" y="1939191"/>
            <a:ext cx="3098800" cy="1269366"/>
            <a:chOff x="1244600" y="856734"/>
            <a:chExt cx="3098800" cy="1269366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C3648D8F-C19B-428C-80C3-6E9B83B3BFF9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C9DC6417-57CA-49C4-A298-39C6EB5CEF20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CF21D77-7398-4F32-B51F-9238592189A5}"/>
              </a:ext>
            </a:extLst>
          </p:cNvPr>
          <p:cNvGrpSpPr/>
          <p:nvPr/>
        </p:nvGrpSpPr>
        <p:grpSpPr>
          <a:xfrm>
            <a:off x="2766755" y="3582617"/>
            <a:ext cx="3098800" cy="1269366"/>
            <a:chOff x="1244600" y="856734"/>
            <a:chExt cx="3098800" cy="1269366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D12E4499-B2CA-4A60-8330-45A0EB8314FB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32BA69A-44BC-4ED0-B0C9-10392F507154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6000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68330E3-200F-495A-98BA-1417A3959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929" y="1796823"/>
            <a:ext cx="4352471" cy="3264353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E3AD6E05-88B0-47E9-8D79-CA11B2D89505}"/>
              </a:ext>
            </a:extLst>
          </p:cNvPr>
          <p:cNvGrpSpPr/>
          <p:nvPr/>
        </p:nvGrpSpPr>
        <p:grpSpPr>
          <a:xfrm>
            <a:off x="7150070" y="2159634"/>
            <a:ext cx="3098800" cy="1269366"/>
            <a:chOff x="1244600" y="856734"/>
            <a:chExt cx="3098800" cy="1269366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EC5C2229-2A99-4C62-8A85-66E10E7A4758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3BBC6EF8-93DF-449A-A0DD-04364856898C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415DDEDA-F5E0-4775-AA1A-E2679B7A82CF}"/>
              </a:ext>
            </a:extLst>
          </p:cNvPr>
          <p:cNvGrpSpPr/>
          <p:nvPr/>
        </p:nvGrpSpPr>
        <p:grpSpPr>
          <a:xfrm>
            <a:off x="7150070" y="3803060"/>
            <a:ext cx="3098800" cy="1269366"/>
            <a:chOff x="1244600" y="856734"/>
            <a:chExt cx="3098800" cy="1269366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328F3523-1FB8-48F0-84A2-168D72BC7439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8F0AB6A3-1411-4134-8E74-830433C5708C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chemeClr val="bg1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8130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C1C49489-2BD0-4700-B0F1-ED771ED6080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3531" y="3403869"/>
            <a:ext cx="229105" cy="1121970"/>
          </a:xfrm>
          <a:prstGeom prst="rect">
            <a:avLst/>
          </a:prstGeom>
        </p:spPr>
      </p:pic>
      <p:sp>
        <p:nvSpPr>
          <p:cNvPr id="29" name="矩形 28">
            <a:extLst>
              <a:ext uri="{FF2B5EF4-FFF2-40B4-BE49-F238E27FC236}">
                <a16:creationId xmlns:a16="http://schemas.microsoft.com/office/drawing/2014/main" id="{4FB0196B-304F-4CE2-9147-5F57EBA96E81}"/>
              </a:ext>
            </a:extLst>
          </p:cNvPr>
          <p:cNvSpPr/>
          <p:nvPr/>
        </p:nvSpPr>
        <p:spPr>
          <a:xfrm>
            <a:off x="692533" y="523875"/>
            <a:ext cx="10806935" cy="581025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0EF9A55-18DA-46AB-98BA-170797EBBAAB}"/>
              </a:ext>
            </a:extLst>
          </p:cNvPr>
          <p:cNvSpPr txBox="1"/>
          <p:nvPr/>
        </p:nvSpPr>
        <p:spPr>
          <a:xfrm>
            <a:off x="4399813" y="5273641"/>
            <a:ext cx="3191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rgbClr val="FEFEFE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上海某图</a:t>
            </a:r>
            <a:r>
              <a:rPr lang="zh-CN" altLang="en-US" dirty="0">
                <a:solidFill>
                  <a:srgbClr val="FEFEFE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网科技网络集团公司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0B827763-D463-422C-8B8B-CC24B356A42D}"/>
              </a:ext>
            </a:extLst>
          </p:cNvPr>
          <p:cNvSpPr/>
          <p:nvPr/>
        </p:nvSpPr>
        <p:spPr>
          <a:xfrm>
            <a:off x="990604" y="717297"/>
            <a:ext cx="10210793" cy="5423406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CFB59726-0F55-4B62-B7FF-84CF4D8D52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447" y="5902489"/>
            <a:ext cx="498427" cy="501806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267235EC-F78A-484C-B77F-51D93C27DEF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2146780" y="2075053"/>
            <a:ext cx="229105" cy="1121970"/>
          </a:xfrm>
          <a:prstGeom prst="rect">
            <a:avLst/>
          </a:prstGeom>
        </p:spPr>
      </p:pic>
      <p:pic>
        <p:nvPicPr>
          <p:cNvPr id="42" name="图片 41">
            <a:extLst>
              <a:ext uri="{FF2B5EF4-FFF2-40B4-BE49-F238E27FC236}">
                <a16:creationId xmlns:a16="http://schemas.microsoft.com/office/drawing/2014/main" id="{45197B7C-F0C3-4136-91FA-27FC770EE7C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1679" y="480444"/>
            <a:ext cx="498427" cy="501806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620E01FD-D142-44DA-BB51-D688A28D68F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99" y="1491774"/>
            <a:ext cx="249214" cy="250904"/>
          </a:xfrm>
          <a:prstGeom prst="rect">
            <a:avLst/>
          </a:prstGeom>
        </p:spPr>
      </p:pic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35B347BE-12D1-4AB2-B723-A684EB3BC2AD}"/>
              </a:ext>
            </a:extLst>
          </p:cNvPr>
          <p:cNvCxnSpPr>
            <a:cxnSpLocks/>
          </p:cNvCxnSpPr>
          <p:nvPr/>
        </p:nvCxnSpPr>
        <p:spPr>
          <a:xfrm>
            <a:off x="2261332" y="3414527"/>
            <a:ext cx="0" cy="1244559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9476C9F2-129B-41A7-A72F-123FB368F63A}"/>
              </a:ext>
            </a:extLst>
          </p:cNvPr>
          <p:cNvCxnSpPr>
            <a:cxnSpLocks/>
          </p:cNvCxnSpPr>
          <p:nvPr/>
        </p:nvCxnSpPr>
        <p:spPr>
          <a:xfrm>
            <a:off x="9496158" y="1929924"/>
            <a:ext cx="0" cy="1244559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ED91EB93-F40D-49D5-AC94-3E1FCB21F178}"/>
              </a:ext>
            </a:extLst>
          </p:cNvPr>
          <p:cNvSpPr/>
          <p:nvPr/>
        </p:nvSpPr>
        <p:spPr>
          <a:xfrm>
            <a:off x="4119478" y="909680"/>
            <a:ext cx="37718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spc="600" dirty="0">
                <a:solidFill>
                  <a:srgbClr val="E4E2EC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rPr>
              <a:t>NEW PRODUCT LAUNCH</a:t>
            </a:r>
            <a:endParaRPr lang="zh-CN" altLang="en-US" sz="1600" spc="600" dirty="0">
              <a:solidFill>
                <a:srgbClr val="E4E2EC"/>
              </a:solidFill>
              <a:latin typeface="思源黑体 CN ExtraLight" panose="020B0200000000000000" pitchFamily="34" charset="-122"/>
              <a:ea typeface="思源黑体 CN ExtraLight" panose="020B02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7C6FCCC-7FFE-482D-A99F-66ECD0AFA7B8}"/>
              </a:ext>
            </a:extLst>
          </p:cNvPr>
          <p:cNvSpPr txBox="1"/>
          <p:nvPr/>
        </p:nvSpPr>
        <p:spPr>
          <a:xfrm>
            <a:off x="3738633" y="2839602"/>
            <a:ext cx="503518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600" dirty="0">
                <a:gradFill>
                  <a:gsLst>
                    <a:gs pos="66000">
                      <a:schemeClr val="bg1"/>
                    </a:gs>
                    <a:gs pos="96000">
                      <a:schemeClr val="bg1">
                        <a:alpha val="22000"/>
                      </a:schemeClr>
                    </a:gs>
                  </a:gsLst>
                  <a:lin ang="5400000" scaled="1"/>
                </a:gradFill>
                <a:effectLst>
                  <a:outerShdw blurRad="76200" dist="63500" dir="5400000" sx="102000" sy="102000" algn="t" rotWithShape="0">
                    <a:prstClr val="black">
                      <a:alpha val="14000"/>
                    </a:prstClr>
                  </a:outerShdw>
                </a:effectLst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观看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B85B68D-E7EE-42EA-98C6-C9DB1721FBCD}"/>
              </a:ext>
            </a:extLst>
          </p:cNvPr>
          <p:cNvSpPr/>
          <p:nvPr/>
        </p:nvSpPr>
        <p:spPr>
          <a:xfrm>
            <a:off x="3774148" y="1052060"/>
            <a:ext cx="475572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600" dirty="0">
                <a:gradFill>
                  <a:gsLst>
                    <a:gs pos="66000">
                      <a:schemeClr val="bg1"/>
                    </a:gs>
                    <a:gs pos="96000">
                      <a:schemeClr val="bg1">
                        <a:alpha val="22000"/>
                      </a:schemeClr>
                    </a:gs>
                  </a:gsLst>
                  <a:lin ang="5400000" scaled="1"/>
                </a:gradFill>
                <a:effectLst>
                  <a:outerShdw blurRad="76200" dist="63500" dir="5400000" sx="102000" sy="102000" algn="t" rotWithShape="0">
                    <a:prstClr val="black">
                      <a:alpha val="14000"/>
                    </a:prstClr>
                  </a:outerShdw>
                </a:effectLst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感谢</a:t>
            </a:r>
            <a:endParaRPr lang="en-US" altLang="zh-CN" sz="16600" dirty="0">
              <a:gradFill>
                <a:gsLst>
                  <a:gs pos="66000">
                    <a:schemeClr val="bg1"/>
                  </a:gs>
                  <a:gs pos="96000">
                    <a:schemeClr val="bg1">
                      <a:alpha val="22000"/>
                    </a:schemeClr>
                  </a:gs>
                </a:gsLst>
                <a:lin ang="5400000" scaled="1"/>
              </a:gradFill>
              <a:effectLst>
                <a:outerShdw blurRad="76200" dist="63500" dir="5400000" sx="102000" sy="102000" algn="t" rotWithShape="0">
                  <a:prstClr val="black">
                    <a:alpha val="14000"/>
                  </a:prstClr>
                </a:outerShdw>
              </a:effectLst>
              <a:latin typeface="庞门正道标题体" panose="02010600030101010101" pitchFamily="2" charset="-122"/>
              <a:ea typeface="庞门正道标题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85906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文本框 58">
            <a:extLst>
              <a:ext uri="{FF2B5EF4-FFF2-40B4-BE49-F238E27FC236}">
                <a16:creationId xmlns:a16="http://schemas.microsoft.com/office/drawing/2014/main" id="{1FB752AA-FDDB-443A-971E-C6097BF0F258}"/>
              </a:ext>
            </a:extLst>
          </p:cNvPr>
          <p:cNvSpPr txBox="1"/>
          <p:nvPr/>
        </p:nvSpPr>
        <p:spPr>
          <a:xfrm>
            <a:off x="4797425" y="1581039"/>
            <a:ext cx="25971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spc="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CF4C9604-2824-47A0-9545-A3B25890F5EF}"/>
              </a:ext>
            </a:extLst>
          </p:cNvPr>
          <p:cNvSpPr txBox="1"/>
          <p:nvPr/>
        </p:nvSpPr>
        <p:spPr>
          <a:xfrm>
            <a:off x="3203998" y="3127969"/>
            <a:ext cx="1530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FFFFFF"/>
                </a:solidFill>
              </a:rPr>
              <a:t>PART 01</a:t>
            </a:r>
            <a:endParaRPr lang="zh-CN" altLang="en-US" sz="2400" dirty="0">
              <a:solidFill>
                <a:srgbClr val="FFFFFF"/>
              </a:solidFill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304D6A1D-A5FB-4228-924D-CF25F444F24E}"/>
              </a:ext>
            </a:extLst>
          </p:cNvPr>
          <p:cNvSpPr txBox="1"/>
          <p:nvPr/>
        </p:nvSpPr>
        <p:spPr>
          <a:xfrm>
            <a:off x="3203998" y="4442007"/>
            <a:ext cx="1530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FFFFFF"/>
                </a:solidFill>
              </a:rPr>
              <a:t>PART 03</a:t>
            </a:r>
            <a:endParaRPr lang="zh-CN" altLang="en-US" sz="2400" dirty="0">
              <a:solidFill>
                <a:srgbClr val="FFFFFF"/>
              </a:solidFill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2A22EB01-1D31-4F46-BDA4-AEAB05484227}"/>
              </a:ext>
            </a:extLst>
          </p:cNvPr>
          <p:cNvSpPr txBox="1"/>
          <p:nvPr/>
        </p:nvSpPr>
        <p:spPr>
          <a:xfrm>
            <a:off x="7697474" y="3131621"/>
            <a:ext cx="1530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FFFFFF"/>
                </a:solidFill>
              </a:rPr>
              <a:t>PART 02</a:t>
            </a:r>
            <a:endParaRPr lang="zh-CN" altLang="en-US" sz="2400" dirty="0">
              <a:solidFill>
                <a:srgbClr val="FFFFFF"/>
              </a:solidFill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722D4BEE-9AA5-4FD0-80FE-34CBCA7FA430}"/>
              </a:ext>
            </a:extLst>
          </p:cNvPr>
          <p:cNvSpPr txBox="1"/>
          <p:nvPr/>
        </p:nvSpPr>
        <p:spPr>
          <a:xfrm>
            <a:off x="7697474" y="4430339"/>
            <a:ext cx="1530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FFFFFF"/>
                </a:solidFill>
              </a:rPr>
              <a:t>PART 04</a:t>
            </a:r>
            <a:endParaRPr lang="zh-CN" altLang="en-US" sz="2400" dirty="0">
              <a:solidFill>
                <a:srgbClr val="FFFFFF"/>
              </a:solidFill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6B4A2E00-8557-4371-93A6-B38D80D95DEA}"/>
              </a:ext>
            </a:extLst>
          </p:cNvPr>
          <p:cNvSpPr txBox="1"/>
          <p:nvPr/>
        </p:nvSpPr>
        <p:spPr>
          <a:xfrm>
            <a:off x="2670655" y="3517491"/>
            <a:ext cx="2597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点击输入标题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3213291A-7DFE-4FEA-A3AF-96CA423BED4B}"/>
              </a:ext>
            </a:extLst>
          </p:cNvPr>
          <p:cNvSpPr txBox="1"/>
          <p:nvPr/>
        </p:nvSpPr>
        <p:spPr>
          <a:xfrm>
            <a:off x="2670655" y="4829703"/>
            <a:ext cx="2597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点击输入标题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852DE54F-4316-40E1-8E70-3A8875E6651B}"/>
              </a:ext>
            </a:extLst>
          </p:cNvPr>
          <p:cNvSpPr txBox="1"/>
          <p:nvPr/>
        </p:nvSpPr>
        <p:spPr>
          <a:xfrm>
            <a:off x="7164131" y="3517491"/>
            <a:ext cx="2597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点击输入标题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34ECF7D6-E47B-491B-920D-68CB2C2B40DA}"/>
              </a:ext>
            </a:extLst>
          </p:cNvPr>
          <p:cNvSpPr txBox="1"/>
          <p:nvPr/>
        </p:nvSpPr>
        <p:spPr>
          <a:xfrm>
            <a:off x="7164131" y="4814384"/>
            <a:ext cx="2597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点击输入标题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B80E0A93-B91E-4D4F-A2E9-37F1F60BC02F}"/>
              </a:ext>
            </a:extLst>
          </p:cNvPr>
          <p:cNvCxnSpPr/>
          <p:nvPr/>
        </p:nvCxnSpPr>
        <p:spPr>
          <a:xfrm>
            <a:off x="5675086" y="2818512"/>
            <a:ext cx="85634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7862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60" grpId="0"/>
      <p:bldP spid="61" grpId="0"/>
      <p:bldP spid="62" grpId="0"/>
      <p:bldP spid="63" grpId="0"/>
      <p:bldP spid="64" grpId="0"/>
      <p:bldP spid="65" grpId="0"/>
      <p:bldP spid="66" grpId="0"/>
      <p:bldP spid="6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B787E76-E23C-4087-9BB2-29F4440745E6}"/>
              </a:ext>
            </a:extLst>
          </p:cNvPr>
          <p:cNvSpPr txBox="1"/>
          <p:nvPr/>
        </p:nvSpPr>
        <p:spPr>
          <a:xfrm>
            <a:off x="5032798" y="2416313"/>
            <a:ext cx="302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FFFFFF"/>
                </a:solidFill>
                <a:latin typeface="+mj-ea"/>
                <a:ea typeface="+mj-ea"/>
              </a:rPr>
              <a:t>PART 01</a:t>
            </a:r>
            <a:endParaRPr lang="zh-CN" altLang="en-US" sz="4000" dirty="0">
              <a:solidFill>
                <a:srgbClr val="FFFFFF"/>
              </a:solidFill>
              <a:latin typeface="+mj-ea"/>
              <a:ea typeface="+mj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E8A69EF-1B96-4803-A525-530734731C87}"/>
              </a:ext>
            </a:extLst>
          </p:cNvPr>
          <p:cNvSpPr txBox="1"/>
          <p:nvPr/>
        </p:nvSpPr>
        <p:spPr>
          <a:xfrm>
            <a:off x="3526985" y="3127827"/>
            <a:ext cx="51380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点击输入标题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75FCA2B3-FBA8-4397-B52D-D7BEF3334CC6}"/>
              </a:ext>
            </a:extLst>
          </p:cNvPr>
          <p:cNvCxnSpPr/>
          <p:nvPr/>
        </p:nvCxnSpPr>
        <p:spPr>
          <a:xfrm>
            <a:off x="5667829" y="4368800"/>
            <a:ext cx="85634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030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328A27CB-BA16-4664-94FC-D8A1649F0106}"/>
              </a:ext>
            </a:extLst>
          </p:cNvPr>
          <p:cNvGrpSpPr/>
          <p:nvPr/>
        </p:nvGrpSpPr>
        <p:grpSpPr>
          <a:xfrm>
            <a:off x="7434943" y="2099627"/>
            <a:ext cx="3098800" cy="1269366"/>
            <a:chOff x="1244600" y="856734"/>
            <a:chExt cx="3098800" cy="1269366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15C6C198-FFE9-4CC9-8294-106A3D5836E9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2B6B914-53AE-41C9-A2E0-E6E79458D95A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sp>
        <p:nvSpPr>
          <p:cNvPr id="5" name="time-management_70592">
            <a:extLst>
              <a:ext uri="{FF2B5EF4-FFF2-40B4-BE49-F238E27FC236}">
                <a16:creationId xmlns:a16="http://schemas.microsoft.com/office/drawing/2014/main" id="{15D05F9B-3110-4976-9EDB-1AC24996600B}"/>
              </a:ext>
            </a:extLst>
          </p:cNvPr>
          <p:cNvSpPr>
            <a:spLocks noChangeAspect="1"/>
          </p:cNvSpPr>
          <p:nvPr/>
        </p:nvSpPr>
        <p:spPr bwMode="auto">
          <a:xfrm>
            <a:off x="6776634" y="2571626"/>
            <a:ext cx="370688" cy="388813"/>
          </a:xfrm>
          <a:custGeom>
            <a:avLst/>
            <a:gdLst>
              <a:gd name="connsiteX0" fmla="*/ 272000 w 578707"/>
              <a:gd name="connsiteY0" fmla="*/ 341347 h 607004"/>
              <a:gd name="connsiteX1" fmla="*/ 256491 w 578707"/>
              <a:gd name="connsiteY1" fmla="*/ 346871 h 607004"/>
              <a:gd name="connsiteX2" fmla="*/ 251177 w 578707"/>
              <a:gd name="connsiteY2" fmla="*/ 353152 h 607004"/>
              <a:gd name="connsiteX3" fmla="*/ 251177 w 578707"/>
              <a:gd name="connsiteY3" fmla="*/ 369180 h 607004"/>
              <a:gd name="connsiteX4" fmla="*/ 248682 w 578707"/>
              <a:gd name="connsiteY4" fmla="*/ 370913 h 607004"/>
              <a:gd name="connsiteX5" fmla="*/ 247164 w 578707"/>
              <a:gd name="connsiteY5" fmla="*/ 375786 h 607004"/>
              <a:gd name="connsiteX6" fmla="*/ 250634 w 578707"/>
              <a:gd name="connsiteY6" fmla="*/ 409900 h 607004"/>
              <a:gd name="connsiteX7" fmla="*/ 255298 w 578707"/>
              <a:gd name="connsiteY7" fmla="*/ 415424 h 607004"/>
              <a:gd name="connsiteX8" fmla="*/ 257033 w 578707"/>
              <a:gd name="connsiteY8" fmla="*/ 415640 h 607004"/>
              <a:gd name="connsiteX9" fmla="*/ 262130 w 578707"/>
              <a:gd name="connsiteY9" fmla="*/ 413041 h 607004"/>
              <a:gd name="connsiteX10" fmla="*/ 280134 w 578707"/>
              <a:gd name="connsiteY10" fmla="*/ 389215 h 607004"/>
              <a:gd name="connsiteX11" fmla="*/ 281435 w 578707"/>
              <a:gd name="connsiteY11" fmla="*/ 385317 h 607004"/>
              <a:gd name="connsiteX12" fmla="*/ 281435 w 578707"/>
              <a:gd name="connsiteY12" fmla="*/ 346979 h 607004"/>
              <a:gd name="connsiteX13" fmla="*/ 278290 w 578707"/>
              <a:gd name="connsiteY13" fmla="*/ 341564 h 607004"/>
              <a:gd name="connsiteX14" fmla="*/ 272000 w 578707"/>
              <a:gd name="connsiteY14" fmla="*/ 341347 h 607004"/>
              <a:gd name="connsiteX15" fmla="*/ 190768 w 578707"/>
              <a:gd name="connsiteY15" fmla="*/ 341347 h 607004"/>
              <a:gd name="connsiteX16" fmla="*/ 184478 w 578707"/>
              <a:gd name="connsiteY16" fmla="*/ 341564 h 607004"/>
              <a:gd name="connsiteX17" fmla="*/ 181333 w 578707"/>
              <a:gd name="connsiteY17" fmla="*/ 346979 h 607004"/>
              <a:gd name="connsiteX18" fmla="*/ 181333 w 578707"/>
              <a:gd name="connsiteY18" fmla="*/ 385317 h 607004"/>
              <a:gd name="connsiteX19" fmla="*/ 182634 w 578707"/>
              <a:gd name="connsiteY19" fmla="*/ 389215 h 607004"/>
              <a:gd name="connsiteX20" fmla="*/ 200638 w 578707"/>
              <a:gd name="connsiteY20" fmla="*/ 413041 h 607004"/>
              <a:gd name="connsiteX21" fmla="*/ 205843 w 578707"/>
              <a:gd name="connsiteY21" fmla="*/ 415640 h 607004"/>
              <a:gd name="connsiteX22" fmla="*/ 207579 w 578707"/>
              <a:gd name="connsiteY22" fmla="*/ 415424 h 607004"/>
              <a:gd name="connsiteX23" fmla="*/ 212242 w 578707"/>
              <a:gd name="connsiteY23" fmla="*/ 409900 h 607004"/>
              <a:gd name="connsiteX24" fmla="*/ 215713 w 578707"/>
              <a:gd name="connsiteY24" fmla="*/ 375786 h 607004"/>
              <a:gd name="connsiteX25" fmla="*/ 214086 w 578707"/>
              <a:gd name="connsiteY25" fmla="*/ 370805 h 607004"/>
              <a:gd name="connsiteX26" fmla="*/ 211700 w 578707"/>
              <a:gd name="connsiteY26" fmla="*/ 369180 h 607004"/>
              <a:gd name="connsiteX27" fmla="*/ 211700 w 578707"/>
              <a:gd name="connsiteY27" fmla="*/ 353152 h 607004"/>
              <a:gd name="connsiteX28" fmla="*/ 206386 w 578707"/>
              <a:gd name="connsiteY28" fmla="*/ 346871 h 607004"/>
              <a:gd name="connsiteX29" fmla="*/ 190768 w 578707"/>
              <a:gd name="connsiteY29" fmla="*/ 341347 h 607004"/>
              <a:gd name="connsiteX30" fmla="*/ 200746 w 578707"/>
              <a:gd name="connsiteY30" fmla="*/ 168936 h 607004"/>
              <a:gd name="connsiteX31" fmla="*/ 156172 w 578707"/>
              <a:gd name="connsiteY31" fmla="*/ 180740 h 607004"/>
              <a:gd name="connsiteX32" fmla="*/ 152593 w 578707"/>
              <a:gd name="connsiteY32" fmla="*/ 186480 h 607004"/>
              <a:gd name="connsiteX33" fmla="*/ 152593 w 578707"/>
              <a:gd name="connsiteY33" fmla="*/ 197851 h 607004"/>
              <a:gd name="connsiteX34" fmla="*/ 149990 w 578707"/>
              <a:gd name="connsiteY34" fmla="*/ 197851 h 607004"/>
              <a:gd name="connsiteX35" fmla="*/ 143591 w 578707"/>
              <a:gd name="connsiteY35" fmla="*/ 204349 h 607004"/>
              <a:gd name="connsiteX36" fmla="*/ 143591 w 578707"/>
              <a:gd name="connsiteY36" fmla="*/ 214854 h 607004"/>
              <a:gd name="connsiteX37" fmla="*/ 146520 w 578707"/>
              <a:gd name="connsiteY37" fmla="*/ 220269 h 607004"/>
              <a:gd name="connsiteX38" fmla="*/ 152702 w 578707"/>
              <a:gd name="connsiteY38" fmla="*/ 224276 h 607004"/>
              <a:gd name="connsiteX39" fmla="*/ 153135 w 578707"/>
              <a:gd name="connsiteY39" fmla="*/ 226984 h 607004"/>
              <a:gd name="connsiteX40" fmla="*/ 176127 w 578707"/>
              <a:gd name="connsiteY40" fmla="*/ 280050 h 607004"/>
              <a:gd name="connsiteX41" fmla="*/ 214194 w 578707"/>
              <a:gd name="connsiteY41" fmla="*/ 312973 h 607004"/>
              <a:gd name="connsiteX42" fmla="*/ 248682 w 578707"/>
              <a:gd name="connsiteY42" fmla="*/ 312973 h 607004"/>
              <a:gd name="connsiteX43" fmla="*/ 286749 w 578707"/>
              <a:gd name="connsiteY43" fmla="*/ 280050 h 607004"/>
              <a:gd name="connsiteX44" fmla="*/ 309741 w 578707"/>
              <a:gd name="connsiteY44" fmla="*/ 226984 h 607004"/>
              <a:gd name="connsiteX45" fmla="*/ 310067 w 578707"/>
              <a:gd name="connsiteY45" fmla="*/ 224276 h 607004"/>
              <a:gd name="connsiteX46" fmla="*/ 316357 w 578707"/>
              <a:gd name="connsiteY46" fmla="*/ 220269 h 607004"/>
              <a:gd name="connsiteX47" fmla="*/ 319285 w 578707"/>
              <a:gd name="connsiteY47" fmla="*/ 214854 h 607004"/>
              <a:gd name="connsiteX48" fmla="*/ 319285 w 578707"/>
              <a:gd name="connsiteY48" fmla="*/ 204349 h 607004"/>
              <a:gd name="connsiteX49" fmla="*/ 312778 w 578707"/>
              <a:gd name="connsiteY49" fmla="*/ 197851 h 607004"/>
              <a:gd name="connsiteX50" fmla="*/ 309307 w 578707"/>
              <a:gd name="connsiteY50" fmla="*/ 197851 h 607004"/>
              <a:gd name="connsiteX51" fmla="*/ 307247 w 578707"/>
              <a:gd name="connsiteY51" fmla="*/ 195794 h 607004"/>
              <a:gd name="connsiteX52" fmla="*/ 301173 w 578707"/>
              <a:gd name="connsiteY52" fmla="*/ 195252 h 607004"/>
              <a:gd name="connsiteX53" fmla="*/ 275795 w 578707"/>
              <a:gd name="connsiteY53" fmla="*/ 201100 h 607004"/>
              <a:gd name="connsiteX54" fmla="*/ 236427 w 578707"/>
              <a:gd name="connsiteY54" fmla="*/ 183231 h 607004"/>
              <a:gd name="connsiteX55" fmla="*/ 200746 w 578707"/>
              <a:gd name="connsiteY55" fmla="*/ 168936 h 607004"/>
              <a:gd name="connsiteX56" fmla="*/ 417667 w 578707"/>
              <a:gd name="connsiteY56" fmla="*/ 57723 h 607004"/>
              <a:gd name="connsiteX57" fmla="*/ 430673 w 578707"/>
              <a:gd name="connsiteY57" fmla="*/ 70828 h 607004"/>
              <a:gd name="connsiteX58" fmla="*/ 430673 w 578707"/>
              <a:gd name="connsiteY58" fmla="*/ 154334 h 607004"/>
              <a:gd name="connsiteX59" fmla="*/ 481940 w 578707"/>
              <a:gd name="connsiteY59" fmla="*/ 154334 h 607004"/>
              <a:gd name="connsiteX60" fmla="*/ 494946 w 578707"/>
              <a:gd name="connsiteY60" fmla="*/ 167439 h 607004"/>
              <a:gd name="connsiteX61" fmla="*/ 481940 w 578707"/>
              <a:gd name="connsiteY61" fmla="*/ 180436 h 607004"/>
              <a:gd name="connsiteX62" fmla="*/ 417667 w 578707"/>
              <a:gd name="connsiteY62" fmla="*/ 180436 h 607004"/>
              <a:gd name="connsiteX63" fmla="*/ 404552 w 578707"/>
              <a:gd name="connsiteY63" fmla="*/ 167439 h 607004"/>
              <a:gd name="connsiteX64" fmla="*/ 404552 w 578707"/>
              <a:gd name="connsiteY64" fmla="*/ 70828 h 607004"/>
              <a:gd name="connsiteX65" fmla="*/ 417667 w 578707"/>
              <a:gd name="connsiteY65" fmla="*/ 57723 h 607004"/>
              <a:gd name="connsiteX66" fmla="*/ 215170 w 578707"/>
              <a:gd name="connsiteY66" fmla="*/ 47208 h 607004"/>
              <a:gd name="connsiteX67" fmla="*/ 247706 w 578707"/>
              <a:gd name="connsiteY67" fmla="*/ 47208 h 607004"/>
              <a:gd name="connsiteX68" fmla="*/ 347808 w 578707"/>
              <a:gd name="connsiteY68" fmla="*/ 147276 h 607004"/>
              <a:gd name="connsiteX69" fmla="*/ 347808 w 578707"/>
              <a:gd name="connsiteY69" fmla="*/ 178683 h 607004"/>
              <a:gd name="connsiteX70" fmla="*/ 353556 w 578707"/>
              <a:gd name="connsiteY70" fmla="*/ 196552 h 607004"/>
              <a:gd name="connsiteX71" fmla="*/ 353556 w 578707"/>
              <a:gd name="connsiteY71" fmla="*/ 218861 h 607004"/>
              <a:gd name="connsiteX72" fmla="*/ 342494 w 578707"/>
              <a:gd name="connsiteY72" fmla="*/ 242579 h 607004"/>
              <a:gd name="connsiteX73" fmla="*/ 335987 w 578707"/>
              <a:gd name="connsiteY73" fmla="*/ 259473 h 607004"/>
              <a:gd name="connsiteX74" fmla="*/ 314405 w 578707"/>
              <a:gd name="connsiteY74" fmla="*/ 299977 h 607004"/>
              <a:gd name="connsiteX75" fmla="*/ 299763 w 578707"/>
              <a:gd name="connsiteY75" fmla="*/ 318605 h 607004"/>
              <a:gd name="connsiteX76" fmla="*/ 310717 w 578707"/>
              <a:gd name="connsiteY76" fmla="*/ 332142 h 607004"/>
              <a:gd name="connsiteX77" fmla="*/ 382079 w 578707"/>
              <a:gd name="connsiteY77" fmla="*/ 353693 h 607004"/>
              <a:gd name="connsiteX78" fmla="*/ 462768 w 578707"/>
              <a:gd name="connsiteY78" fmla="*/ 588052 h 607004"/>
              <a:gd name="connsiteX79" fmla="*/ 443789 w 578707"/>
              <a:gd name="connsiteY79" fmla="*/ 607004 h 607004"/>
              <a:gd name="connsiteX80" fmla="*/ 18979 w 578707"/>
              <a:gd name="connsiteY80" fmla="*/ 607004 h 607004"/>
              <a:gd name="connsiteX81" fmla="*/ 0 w 578707"/>
              <a:gd name="connsiteY81" fmla="*/ 588052 h 607004"/>
              <a:gd name="connsiteX82" fmla="*/ 325 w 578707"/>
              <a:gd name="connsiteY82" fmla="*/ 585128 h 607004"/>
              <a:gd name="connsiteX83" fmla="*/ 80689 w 578707"/>
              <a:gd name="connsiteY83" fmla="*/ 353693 h 607004"/>
              <a:gd name="connsiteX84" fmla="*/ 152159 w 578707"/>
              <a:gd name="connsiteY84" fmla="*/ 332142 h 607004"/>
              <a:gd name="connsiteX85" fmla="*/ 163005 w 578707"/>
              <a:gd name="connsiteY85" fmla="*/ 318605 h 607004"/>
              <a:gd name="connsiteX86" fmla="*/ 148363 w 578707"/>
              <a:gd name="connsiteY86" fmla="*/ 299977 h 607004"/>
              <a:gd name="connsiteX87" fmla="*/ 126781 w 578707"/>
              <a:gd name="connsiteY87" fmla="*/ 259582 h 607004"/>
              <a:gd name="connsiteX88" fmla="*/ 120383 w 578707"/>
              <a:gd name="connsiteY88" fmla="*/ 242471 h 607004"/>
              <a:gd name="connsiteX89" fmla="*/ 109320 w 578707"/>
              <a:gd name="connsiteY89" fmla="*/ 218861 h 607004"/>
              <a:gd name="connsiteX90" fmla="*/ 109320 w 578707"/>
              <a:gd name="connsiteY90" fmla="*/ 196552 h 607004"/>
              <a:gd name="connsiteX91" fmla="*/ 115068 w 578707"/>
              <a:gd name="connsiteY91" fmla="*/ 178683 h 607004"/>
              <a:gd name="connsiteX92" fmla="*/ 115068 w 578707"/>
              <a:gd name="connsiteY92" fmla="*/ 147276 h 607004"/>
              <a:gd name="connsiteX93" fmla="*/ 215170 w 578707"/>
              <a:gd name="connsiteY93" fmla="*/ 47208 h 607004"/>
              <a:gd name="connsiteX94" fmla="*/ 415135 w 578707"/>
              <a:gd name="connsiteY94" fmla="*/ 0 h 607004"/>
              <a:gd name="connsiteX95" fmla="*/ 578707 w 578707"/>
              <a:gd name="connsiteY95" fmla="*/ 163305 h 607004"/>
              <a:gd name="connsiteX96" fmla="*/ 415135 w 578707"/>
              <a:gd name="connsiteY96" fmla="*/ 326718 h 607004"/>
              <a:gd name="connsiteX97" fmla="*/ 344955 w 578707"/>
              <a:gd name="connsiteY97" fmla="*/ 310907 h 607004"/>
              <a:gd name="connsiteX98" fmla="*/ 360357 w 578707"/>
              <a:gd name="connsiteY98" fmla="*/ 279719 h 607004"/>
              <a:gd name="connsiteX99" fmla="*/ 415135 w 578707"/>
              <a:gd name="connsiteY99" fmla="*/ 291956 h 607004"/>
              <a:gd name="connsiteX100" fmla="*/ 543888 w 578707"/>
              <a:gd name="connsiteY100" fmla="*/ 163305 h 607004"/>
              <a:gd name="connsiteX101" fmla="*/ 415135 w 578707"/>
              <a:gd name="connsiteY101" fmla="*/ 34762 h 607004"/>
              <a:gd name="connsiteX102" fmla="*/ 339097 w 578707"/>
              <a:gd name="connsiteY102" fmla="*/ 59561 h 607004"/>
              <a:gd name="connsiteX103" fmla="*/ 311546 w 578707"/>
              <a:gd name="connsiteY103" fmla="*/ 37036 h 607004"/>
              <a:gd name="connsiteX104" fmla="*/ 415135 w 578707"/>
              <a:gd name="connsiteY104" fmla="*/ 0 h 607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578707" h="607004">
                <a:moveTo>
                  <a:pt x="272000" y="341347"/>
                </a:moveTo>
                <a:cubicBezTo>
                  <a:pt x="266794" y="344163"/>
                  <a:pt x="261588" y="346004"/>
                  <a:pt x="256491" y="346871"/>
                </a:cubicBezTo>
                <a:cubicBezTo>
                  <a:pt x="253346" y="347412"/>
                  <a:pt x="251177" y="350119"/>
                  <a:pt x="251177" y="353152"/>
                </a:cubicBezTo>
                <a:lnTo>
                  <a:pt x="251177" y="369180"/>
                </a:lnTo>
                <a:cubicBezTo>
                  <a:pt x="250201" y="369505"/>
                  <a:pt x="249441" y="370155"/>
                  <a:pt x="248682" y="370913"/>
                </a:cubicBezTo>
                <a:cubicBezTo>
                  <a:pt x="247489" y="372212"/>
                  <a:pt x="246947" y="374053"/>
                  <a:pt x="247164" y="375786"/>
                </a:cubicBezTo>
                <a:lnTo>
                  <a:pt x="250634" y="409900"/>
                </a:lnTo>
                <a:cubicBezTo>
                  <a:pt x="250960" y="412500"/>
                  <a:pt x="252803" y="414665"/>
                  <a:pt x="255298" y="415424"/>
                </a:cubicBezTo>
                <a:cubicBezTo>
                  <a:pt x="255840" y="415532"/>
                  <a:pt x="256491" y="415640"/>
                  <a:pt x="257033" y="415640"/>
                </a:cubicBezTo>
                <a:cubicBezTo>
                  <a:pt x="258985" y="415640"/>
                  <a:pt x="260937" y="414665"/>
                  <a:pt x="262130" y="413041"/>
                </a:cubicBezTo>
                <a:lnTo>
                  <a:pt x="280134" y="389215"/>
                </a:lnTo>
                <a:cubicBezTo>
                  <a:pt x="281001" y="388132"/>
                  <a:pt x="281435" y="386724"/>
                  <a:pt x="281435" y="385317"/>
                </a:cubicBezTo>
                <a:lnTo>
                  <a:pt x="281435" y="346979"/>
                </a:lnTo>
                <a:cubicBezTo>
                  <a:pt x="281435" y="344813"/>
                  <a:pt x="280242" y="342647"/>
                  <a:pt x="278290" y="341564"/>
                </a:cubicBezTo>
                <a:cubicBezTo>
                  <a:pt x="276446" y="340373"/>
                  <a:pt x="274060" y="340264"/>
                  <a:pt x="272000" y="341347"/>
                </a:cubicBezTo>
                <a:close/>
                <a:moveTo>
                  <a:pt x="190768" y="341347"/>
                </a:moveTo>
                <a:cubicBezTo>
                  <a:pt x="188816" y="340264"/>
                  <a:pt x="186430" y="340373"/>
                  <a:pt x="184478" y="341564"/>
                </a:cubicBezTo>
                <a:cubicBezTo>
                  <a:pt x="182526" y="342647"/>
                  <a:pt x="181333" y="344813"/>
                  <a:pt x="181333" y="346979"/>
                </a:cubicBezTo>
                <a:lnTo>
                  <a:pt x="181333" y="385317"/>
                </a:lnTo>
                <a:cubicBezTo>
                  <a:pt x="181333" y="386724"/>
                  <a:pt x="181767" y="388132"/>
                  <a:pt x="182634" y="389215"/>
                </a:cubicBezTo>
                <a:lnTo>
                  <a:pt x="200638" y="413041"/>
                </a:lnTo>
                <a:cubicBezTo>
                  <a:pt x="201939" y="414665"/>
                  <a:pt x="203783" y="415640"/>
                  <a:pt x="205843" y="415640"/>
                </a:cubicBezTo>
                <a:cubicBezTo>
                  <a:pt x="206386" y="415640"/>
                  <a:pt x="206928" y="415532"/>
                  <a:pt x="207579" y="415424"/>
                </a:cubicBezTo>
                <a:cubicBezTo>
                  <a:pt x="210073" y="414665"/>
                  <a:pt x="211917" y="412500"/>
                  <a:pt x="212242" y="409900"/>
                </a:cubicBezTo>
                <a:lnTo>
                  <a:pt x="215713" y="375786"/>
                </a:lnTo>
                <a:cubicBezTo>
                  <a:pt x="215929" y="374053"/>
                  <a:pt x="215279" y="372212"/>
                  <a:pt x="214086" y="370805"/>
                </a:cubicBezTo>
                <a:cubicBezTo>
                  <a:pt x="213435" y="370155"/>
                  <a:pt x="212567" y="369505"/>
                  <a:pt x="211700" y="369180"/>
                </a:cubicBezTo>
                <a:lnTo>
                  <a:pt x="211700" y="353152"/>
                </a:lnTo>
                <a:cubicBezTo>
                  <a:pt x="211700" y="350119"/>
                  <a:pt x="209422" y="347412"/>
                  <a:pt x="206386" y="346871"/>
                </a:cubicBezTo>
                <a:cubicBezTo>
                  <a:pt x="201288" y="346004"/>
                  <a:pt x="196083" y="344163"/>
                  <a:pt x="190768" y="341347"/>
                </a:cubicBezTo>
                <a:close/>
                <a:moveTo>
                  <a:pt x="200746" y="168936"/>
                </a:moveTo>
                <a:cubicBezTo>
                  <a:pt x="182526" y="168936"/>
                  <a:pt x="165065" y="176300"/>
                  <a:pt x="156172" y="180740"/>
                </a:cubicBezTo>
                <a:cubicBezTo>
                  <a:pt x="154003" y="181823"/>
                  <a:pt x="152593" y="183989"/>
                  <a:pt x="152593" y="186480"/>
                </a:cubicBezTo>
                <a:lnTo>
                  <a:pt x="152593" y="197851"/>
                </a:lnTo>
                <a:lnTo>
                  <a:pt x="149990" y="197851"/>
                </a:lnTo>
                <a:cubicBezTo>
                  <a:pt x="146520" y="197851"/>
                  <a:pt x="143591" y="200776"/>
                  <a:pt x="143591" y="204349"/>
                </a:cubicBezTo>
                <a:lnTo>
                  <a:pt x="143591" y="214854"/>
                </a:lnTo>
                <a:cubicBezTo>
                  <a:pt x="143591" y="217020"/>
                  <a:pt x="144676" y="219078"/>
                  <a:pt x="146520" y="220269"/>
                </a:cubicBezTo>
                <a:lnTo>
                  <a:pt x="152702" y="224276"/>
                </a:lnTo>
                <a:lnTo>
                  <a:pt x="153135" y="226984"/>
                </a:lnTo>
                <a:cubicBezTo>
                  <a:pt x="155087" y="242254"/>
                  <a:pt x="163764" y="262073"/>
                  <a:pt x="176127" y="280050"/>
                </a:cubicBezTo>
                <a:cubicBezTo>
                  <a:pt x="191853" y="302793"/>
                  <a:pt x="206603" y="312973"/>
                  <a:pt x="214194" y="312973"/>
                </a:cubicBezTo>
                <a:lnTo>
                  <a:pt x="248682" y="312973"/>
                </a:lnTo>
                <a:cubicBezTo>
                  <a:pt x="256274" y="312973"/>
                  <a:pt x="271023" y="302793"/>
                  <a:pt x="286749" y="280050"/>
                </a:cubicBezTo>
                <a:cubicBezTo>
                  <a:pt x="299113" y="262073"/>
                  <a:pt x="307681" y="242254"/>
                  <a:pt x="309741" y="226984"/>
                </a:cubicBezTo>
                <a:lnTo>
                  <a:pt x="310067" y="224276"/>
                </a:lnTo>
                <a:lnTo>
                  <a:pt x="316357" y="220269"/>
                </a:lnTo>
                <a:cubicBezTo>
                  <a:pt x="318092" y="219078"/>
                  <a:pt x="319285" y="217020"/>
                  <a:pt x="319285" y="214854"/>
                </a:cubicBezTo>
                <a:lnTo>
                  <a:pt x="319285" y="204349"/>
                </a:lnTo>
                <a:cubicBezTo>
                  <a:pt x="319285" y="200776"/>
                  <a:pt x="316357" y="197851"/>
                  <a:pt x="312778" y="197851"/>
                </a:cubicBezTo>
                <a:lnTo>
                  <a:pt x="309307" y="197851"/>
                </a:lnTo>
                <a:cubicBezTo>
                  <a:pt x="308765" y="197093"/>
                  <a:pt x="308114" y="196335"/>
                  <a:pt x="307247" y="195794"/>
                </a:cubicBezTo>
                <a:cubicBezTo>
                  <a:pt x="305403" y="194603"/>
                  <a:pt x="303125" y="194386"/>
                  <a:pt x="301173" y="195252"/>
                </a:cubicBezTo>
                <a:cubicBezTo>
                  <a:pt x="292606" y="199151"/>
                  <a:pt x="284038" y="201100"/>
                  <a:pt x="275795" y="201100"/>
                </a:cubicBezTo>
                <a:cubicBezTo>
                  <a:pt x="261154" y="201100"/>
                  <a:pt x="247923" y="195036"/>
                  <a:pt x="236427" y="183231"/>
                </a:cubicBezTo>
                <a:cubicBezTo>
                  <a:pt x="227209" y="173701"/>
                  <a:pt x="215279" y="168936"/>
                  <a:pt x="200746" y="168936"/>
                </a:cubicBezTo>
                <a:close/>
                <a:moveTo>
                  <a:pt x="417667" y="57723"/>
                </a:moveTo>
                <a:cubicBezTo>
                  <a:pt x="424820" y="57723"/>
                  <a:pt x="430673" y="63572"/>
                  <a:pt x="430673" y="70828"/>
                </a:cubicBezTo>
                <a:lnTo>
                  <a:pt x="430673" y="154334"/>
                </a:lnTo>
                <a:lnTo>
                  <a:pt x="481940" y="154334"/>
                </a:lnTo>
                <a:cubicBezTo>
                  <a:pt x="489093" y="154334"/>
                  <a:pt x="494946" y="160182"/>
                  <a:pt x="494946" y="167439"/>
                </a:cubicBezTo>
                <a:cubicBezTo>
                  <a:pt x="494946" y="174587"/>
                  <a:pt x="489093" y="180436"/>
                  <a:pt x="481940" y="180436"/>
                </a:cubicBezTo>
                <a:lnTo>
                  <a:pt x="417667" y="180436"/>
                </a:lnTo>
                <a:cubicBezTo>
                  <a:pt x="410405" y="180436"/>
                  <a:pt x="404552" y="174587"/>
                  <a:pt x="404552" y="167439"/>
                </a:cubicBezTo>
                <a:lnTo>
                  <a:pt x="404552" y="70828"/>
                </a:lnTo>
                <a:cubicBezTo>
                  <a:pt x="404552" y="63572"/>
                  <a:pt x="410405" y="57723"/>
                  <a:pt x="417667" y="57723"/>
                </a:cubicBezTo>
                <a:close/>
                <a:moveTo>
                  <a:pt x="215170" y="47208"/>
                </a:moveTo>
                <a:lnTo>
                  <a:pt x="247706" y="47208"/>
                </a:lnTo>
                <a:cubicBezTo>
                  <a:pt x="302909" y="47208"/>
                  <a:pt x="347808" y="92044"/>
                  <a:pt x="347808" y="147276"/>
                </a:cubicBezTo>
                <a:lnTo>
                  <a:pt x="347808" y="178683"/>
                </a:lnTo>
                <a:cubicBezTo>
                  <a:pt x="351495" y="183881"/>
                  <a:pt x="353556" y="190162"/>
                  <a:pt x="353556" y="196552"/>
                </a:cubicBezTo>
                <a:lnTo>
                  <a:pt x="353556" y="218861"/>
                </a:lnTo>
                <a:cubicBezTo>
                  <a:pt x="353556" y="228067"/>
                  <a:pt x="349435" y="236731"/>
                  <a:pt x="342494" y="242579"/>
                </a:cubicBezTo>
                <a:cubicBezTo>
                  <a:pt x="340759" y="248102"/>
                  <a:pt x="338590" y="253842"/>
                  <a:pt x="335987" y="259473"/>
                </a:cubicBezTo>
                <a:cubicBezTo>
                  <a:pt x="330889" y="273011"/>
                  <a:pt x="323406" y="286981"/>
                  <a:pt x="314405" y="299977"/>
                </a:cubicBezTo>
                <a:cubicBezTo>
                  <a:pt x="310717" y="305392"/>
                  <a:pt x="305728" y="311998"/>
                  <a:pt x="299763" y="318605"/>
                </a:cubicBezTo>
                <a:cubicBezTo>
                  <a:pt x="305186" y="322395"/>
                  <a:pt x="308982" y="326944"/>
                  <a:pt x="310717" y="332142"/>
                </a:cubicBezTo>
                <a:lnTo>
                  <a:pt x="382079" y="353693"/>
                </a:lnTo>
                <a:cubicBezTo>
                  <a:pt x="432401" y="368205"/>
                  <a:pt x="462768" y="578955"/>
                  <a:pt x="462768" y="588052"/>
                </a:cubicBezTo>
                <a:cubicBezTo>
                  <a:pt x="462768" y="598448"/>
                  <a:pt x="454309" y="607004"/>
                  <a:pt x="443789" y="607004"/>
                </a:cubicBezTo>
                <a:lnTo>
                  <a:pt x="18979" y="607004"/>
                </a:lnTo>
                <a:cubicBezTo>
                  <a:pt x="8568" y="607004"/>
                  <a:pt x="0" y="598448"/>
                  <a:pt x="0" y="588052"/>
                </a:cubicBezTo>
                <a:cubicBezTo>
                  <a:pt x="0" y="587077"/>
                  <a:pt x="108" y="586102"/>
                  <a:pt x="325" y="585128"/>
                </a:cubicBezTo>
                <a:cubicBezTo>
                  <a:pt x="325" y="585128"/>
                  <a:pt x="30475" y="368205"/>
                  <a:pt x="80689" y="353693"/>
                </a:cubicBezTo>
                <a:lnTo>
                  <a:pt x="152159" y="332142"/>
                </a:lnTo>
                <a:cubicBezTo>
                  <a:pt x="153894" y="326944"/>
                  <a:pt x="157690" y="322395"/>
                  <a:pt x="163005" y="318605"/>
                </a:cubicBezTo>
                <a:cubicBezTo>
                  <a:pt x="157148" y="311998"/>
                  <a:pt x="152159" y="305392"/>
                  <a:pt x="148363" y="299977"/>
                </a:cubicBezTo>
                <a:cubicBezTo>
                  <a:pt x="139470" y="286981"/>
                  <a:pt x="131987" y="273011"/>
                  <a:pt x="126781" y="259582"/>
                </a:cubicBezTo>
                <a:cubicBezTo>
                  <a:pt x="124287" y="253842"/>
                  <a:pt x="122118" y="248102"/>
                  <a:pt x="120383" y="242471"/>
                </a:cubicBezTo>
                <a:cubicBezTo>
                  <a:pt x="113333" y="236731"/>
                  <a:pt x="109320" y="227959"/>
                  <a:pt x="109320" y="218861"/>
                </a:cubicBezTo>
                <a:lnTo>
                  <a:pt x="109320" y="196552"/>
                </a:lnTo>
                <a:cubicBezTo>
                  <a:pt x="109320" y="190162"/>
                  <a:pt x="111273" y="183881"/>
                  <a:pt x="115068" y="178683"/>
                </a:cubicBezTo>
                <a:lnTo>
                  <a:pt x="115068" y="147276"/>
                </a:lnTo>
                <a:cubicBezTo>
                  <a:pt x="115068" y="92044"/>
                  <a:pt x="159968" y="47208"/>
                  <a:pt x="215170" y="47208"/>
                </a:cubicBezTo>
                <a:close/>
                <a:moveTo>
                  <a:pt x="415135" y="0"/>
                </a:moveTo>
                <a:cubicBezTo>
                  <a:pt x="505381" y="0"/>
                  <a:pt x="578707" y="73314"/>
                  <a:pt x="578707" y="163305"/>
                </a:cubicBezTo>
                <a:cubicBezTo>
                  <a:pt x="578707" y="253404"/>
                  <a:pt x="505381" y="326718"/>
                  <a:pt x="415135" y="326718"/>
                </a:cubicBezTo>
                <a:cubicBezTo>
                  <a:pt x="390078" y="326718"/>
                  <a:pt x="366215" y="320979"/>
                  <a:pt x="344955" y="310907"/>
                </a:cubicBezTo>
                <a:cubicBezTo>
                  <a:pt x="351029" y="300620"/>
                  <a:pt x="356236" y="290115"/>
                  <a:pt x="360357" y="279719"/>
                </a:cubicBezTo>
                <a:cubicBezTo>
                  <a:pt x="376953" y="287516"/>
                  <a:pt x="395502" y="291956"/>
                  <a:pt x="415135" y="291956"/>
                </a:cubicBezTo>
                <a:cubicBezTo>
                  <a:pt x="486182" y="291956"/>
                  <a:pt x="543888" y="234236"/>
                  <a:pt x="543888" y="163305"/>
                </a:cubicBezTo>
                <a:cubicBezTo>
                  <a:pt x="543888" y="92482"/>
                  <a:pt x="486182" y="34762"/>
                  <a:pt x="415135" y="34762"/>
                </a:cubicBezTo>
                <a:cubicBezTo>
                  <a:pt x="386716" y="34762"/>
                  <a:pt x="360466" y="43967"/>
                  <a:pt x="339097" y="59561"/>
                </a:cubicBezTo>
                <a:cubicBezTo>
                  <a:pt x="330962" y="50897"/>
                  <a:pt x="321742" y="43317"/>
                  <a:pt x="311546" y="37036"/>
                </a:cubicBezTo>
                <a:cubicBezTo>
                  <a:pt x="339748" y="13861"/>
                  <a:pt x="375869" y="0"/>
                  <a:pt x="41513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03A0DAEF-AFA2-46DA-8FFD-2688422E7B7A}"/>
              </a:ext>
            </a:extLst>
          </p:cNvPr>
          <p:cNvGrpSpPr/>
          <p:nvPr/>
        </p:nvGrpSpPr>
        <p:grpSpPr>
          <a:xfrm>
            <a:off x="7434943" y="3743053"/>
            <a:ext cx="3098800" cy="1269366"/>
            <a:chOff x="1244600" y="856734"/>
            <a:chExt cx="3098800" cy="1269366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C7CA057E-6ACC-4DC1-A86B-B584BF23DE9E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EB4E719A-8CC6-4F8F-869C-B6D4C20EE724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sp>
        <p:nvSpPr>
          <p:cNvPr id="12" name="stats_87358">
            <a:extLst>
              <a:ext uri="{FF2B5EF4-FFF2-40B4-BE49-F238E27FC236}">
                <a16:creationId xmlns:a16="http://schemas.microsoft.com/office/drawing/2014/main" id="{D08BBBC6-67D7-43BE-B9A3-7E320C1F5E79}"/>
              </a:ext>
            </a:extLst>
          </p:cNvPr>
          <p:cNvSpPr>
            <a:spLocks/>
          </p:cNvSpPr>
          <p:nvPr/>
        </p:nvSpPr>
        <p:spPr bwMode="auto">
          <a:xfrm>
            <a:off x="6776634" y="4204318"/>
            <a:ext cx="370688" cy="388813"/>
          </a:xfrm>
          <a:custGeom>
            <a:avLst/>
            <a:gdLst>
              <a:gd name="connsiteX0" fmla="*/ 19848 w 607639"/>
              <a:gd name="connsiteY0" fmla="*/ 502355 h 542013"/>
              <a:gd name="connsiteX1" fmla="*/ 587791 w 607639"/>
              <a:gd name="connsiteY1" fmla="*/ 502355 h 542013"/>
              <a:gd name="connsiteX2" fmla="*/ 607639 w 607639"/>
              <a:gd name="connsiteY2" fmla="*/ 522184 h 542013"/>
              <a:gd name="connsiteX3" fmla="*/ 587791 w 607639"/>
              <a:gd name="connsiteY3" fmla="*/ 542013 h 542013"/>
              <a:gd name="connsiteX4" fmla="*/ 19848 w 607639"/>
              <a:gd name="connsiteY4" fmla="*/ 542013 h 542013"/>
              <a:gd name="connsiteX5" fmla="*/ 0 w 607639"/>
              <a:gd name="connsiteY5" fmla="*/ 522184 h 542013"/>
              <a:gd name="connsiteX6" fmla="*/ 19848 w 607639"/>
              <a:gd name="connsiteY6" fmla="*/ 502355 h 542013"/>
              <a:gd name="connsiteX7" fmla="*/ 19846 w 607639"/>
              <a:gd name="connsiteY7" fmla="*/ 238017 h 542013"/>
              <a:gd name="connsiteX8" fmla="*/ 105903 w 607639"/>
              <a:gd name="connsiteY8" fmla="*/ 238017 h 542013"/>
              <a:gd name="connsiteX9" fmla="*/ 125748 w 607639"/>
              <a:gd name="connsiteY9" fmla="*/ 257836 h 542013"/>
              <a:gd name="connsiteX10" fmla="*/ 125748 w 607639"/>
              <a:gd name="connsiteY10" fmla="*/ 441538 h 542013"/>
              <a:gd name="connsiteX11" fmla="*/ 105903 w 607639"/>
              <a:gd name="connsiteY11" fmla="*/ 461357 h 542013"/>
              <a:gd name="connsiteX12" fmla="*/ 19846 w 607639"/>
              <a:gd name="connsiteY12" fmla="*/ 461357 h 542013"/>
              <a:gd name="connsiteX13" fmla="*/ 0 w 607639"/>
              <a:gd name="connsiteY13" fmla="*/ 441538 h 542013"/>
              <a:gd name="connsiteX14" fmla="*/ 0 w 607639"/>
              <a:gd name="connsiteY14" fmla="*/ 257836 h 542013"/>
              <a:gd name="connsiteX15" fmla="*/ 19846 w 607639"/>
              <a:gd name="connsiteY15" fmla="*/ 238017 h 542013"/>
              <a:gd name="connsiteX16" fmla="*/ 180524 w 607639"/>
              <a:gd name="connsiteY16" fmla="*/ 158702 h 542013"/>
              <a:gd name="connsiteX17" fmla="*/ 266492 w 607639"/>
              <a:gd name="connsiteY17" fmla="*/ 158702 h 542013"/>
              <a:gd name="connsiteX18" fmla="*/ 286426 w 607639"/>
              <a:gd name="connsiteY18" fmla="*/ 178518 h 542013"/>
              <a:gd name="connsiteX19" fmla="*/ 286426 w 607639"/>
              <a:gd name="connsiteY19" fmla="*/ 441541 h 542013"/>
              <a:gd name="connsiteX20" fmla="*/ 266492 w 607639"/>
              <a:gd name="connsiteY20" fmla="*/ 461357 h 542013"/>
              <a:gd name="connsiteX21" fmla="*/ 180524 w 607639"/>
              <a:gd name="connsiteY21" fmla="*/ 461357 h 542013"/>
              <a:gd name="connsiteX22" fmla="*/ 160678 w 607639"/>
              <a:gd name="connsiteY22" fmla="*/ 441541 h 542013"/>
              <a:gd name="connsiteX23" fmla="*/ 160678 w 607639"/>
              <a:gd name="connsiteY23" fmla="*/ 178518 h 542013"/>
              <a:gd name="connsiteX24" fmla="*/ 180524 w 607639"/>
              <a:gd name="connsiteY24" fmla="*/ 158702 h 542013"/>
              <a:gd name="connsiteX25" fmla="*/ 341060 w 607639"/>
              <a:gd name="connsiteY25" fmla="*/ 79386 h 542013"/>
              <a:gd name="connsiteX26" fmla="*/ 427117 w 607639"/>
              <a:gd name="connsiteY26" fmla="*/ 79386 h 542013"/>
              <a:gd name="connsiteX27" fmla="*/ 446962 w 607639"/>
              <a:gd name="connsiteY27" fmla="*/ 99204 h 542013"/>
              <a:gd name="connsiteX28" fmla="*/ 446962 w 607639"/>
              <a:gd name="connsiteY28" fmla="*/ 441538 h 542013"/>
              <a:gd name="connsiteX29" fmla="*/ 427117 w 607639"/>
              <a:gd name="connsiteY29" fmla="*/ 461357 h 542013"/>
              <a:gd name="connsiteX30" fmla="*/ 341060 w 607639"/>
              <a:gd name="connsiteY30" fmla="*/ 461357 h 542013"/>
              <a:gd name="connsiteX31" fmla="*/ 321214 w 607639"/>
              <a:gd name="connsiteY31" fmla="*/ 441538 h 542013"/>
              <a:gd name="connsiteX32" fmla="*/ 321214 w 607639"/>
              <a:gd name="connsiteY32" fmla="*/ 99204 h 542013"/>
              <a:gd name="connsiteX33" fmla="*/ 341060 w 607639"/>
              <a:gd name="connsiteY33" fmla="*/ 79386 h 542013"/>
              <a:gd name="connsiteX34" fmla="*/ 501737 w 607639"/>
              <a:gd name="connsiteY34" fmla="*/ 0 h 542013"/>
              <a:gd name="connsiteX35" fmla="*/ 587794 w 607639"/>
              <a:gd name="connsiteY35" fmla="*/ 0 h 542013"/>
              <a:gd name="connsiteX36" fmla="*/ 607639 w 607639"/>
              <a:gd name="connsiteY36" fmla="*/ 19819 h 542013"/>
              <a:gd name="connsiteX37" fmla="*/ 607639 w 607639"/>
              <a:gd name="connsiteY37" fmla="*/ 441537 h 542013"/>
              <a:gd name="connsiteX38" fmla="*/ 587794 w 607639"/>
              <a:gd name="connsiteY38" fmla="*/ 461357 h 542013"/>
              <a:gd name="connsiteX39" fmla="*/ 501737 w 607639"/>
              <a:gd name="connsiteY39" fmla="*/ 461357 h 542013"/>
              <a:gd name="connsiteX40" fmla="*/ 481891 w 607639"/>
              <a:gd name="connsiteY40" fmla="*/ 441537 h 542013"/>
              <a:gd name="connsiteX41" fmla="*/ 481891 w 607639"/>
              <a:gd name="connsiteY41" fmla="*/ 19819 h 542013"/>
              <a:gd name="connsiteX42" fmla="*/ 501737 w 607639"/>
              <a:gd name="connsiteY42" fmla="*/ 0 h 542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607639" h="542013">
                <a:moveTo>
                  <a:pt x="19848" y="502355"/>
                </a:moveTo>
                <a:lnTo>
                  <a:pt x="587791" y="502355"/>
                </a:lnTo>
                <a:cubicBezTo>
                  <a:pt x="598739" y="502355"/>
                  <a:pt x="607639" y="511247"/>
                  <a:pt x="607639" y="522184"/>
                </a:cubicBezTo>
                <a:cubicBezTo>
                  <a:pt x="607639" y="533121"/>
                  <a:pt x="598739" y="542013"/>
                  <a:pt x="587791" y="542013"/>
                </a:cubicBezTo>
                <a:lnTo>
                  <a:pt x="19848" y="542013"/>
                </a:lnTo>
                <a:cubicBezTo>
                  <a:pt x="8901" y="542013"/>
                  <a:pt x="0" y="533121"/>
                  <a:pt x="0" y="522184"/>
                </a:cubicBezTo>
                <a:cubicBezTo>
                  <a:pt x="0" y="511247"/>
                  <a:pt x="8901" y="502355"/>
                  <a:pt x="19848" y="502355"/>
                </a:cubicBezTo>
                <a:close/>
                <a:moveTo>
                  <a:pt x="19846" y="238017"/>
                </a:moveTo>
                <a:lnTo>
                  <a:pt x="105903" y="238017"/>
                </a:lnTo>
                <a:cubicBezTo>
                  <a:pt x="116849" y="238017"/>
                  <a:pt x="125748" y="246815"/>
                  <a:pt x="125748" y="257836"/>
                </a:cubicBezTo>
                <a:lnTo>
                  <a:pt x="125748" y="441538"/>
                </a:lnTo>
                <a:cubicBezTo>
                  <a:pt x="125748" y="452469"/>
                  <a:pt x="116849" y="461357"/>
                  <a:pt x="105903" y="461357"/>
                </a:cubicBezTo>
                <a:lnTo>
                  <a:pt x="19846" y="461357"/>
                </a:lnTo>
                <a:cubicBezTo>
                  <a:pt x="8899" y="461357"/>
                  <a:pt x="0" y="452469"/>
                  <a:pt x="0" y="441538"/>
                </a:cubicBezTo>
                <a:lnTo>
                  <a:pt x="0" y="257836"/>
                </a:lnTo>
                <a:cubicBezTo>
                  <a:pt x="0" y="246815"/>
                  <a:pt x="8899" y="238017"/>
                  <a:pt x="19846" y="238017"/>
                </a:cubicBezTo>
                <a:close/>
                <a:moveTo>
                  <a:pt x="180524" y="158702"/>
                </a:moveTo>
                <a:lnTo>
                  <a:pt x="266492" y="158702"/>
                </a:lnTo>
                <a:cubicBezTo>
                  <a:pt x="277527" y="158702"/>
                  <a:pt x="286426" y="167588"/>
                  <a:pt x="286426" y="178518"/>
                </a:cubicBezTo>
                <a:lnTo>
                  <a:pt x="286426" y="441541"/>
                </a:lnTo>
                <a:cubicBezTo>
                  <a:pt x="286426" y="452471"/>
                  <a:pt x="277527" y="461357"/>
                  <a:pt x="266492" y="461357"/>
                </a:cubicBezTo>
                <a:lnTo>
                  <a:pt x="180524" y="461357"/>
                </a:lnTo>
                <a:cubicBezTo>
                  <a:pt x="169488" y="461357"/>
                  <a:pt x="160678" y="452471"/>
                  <a:pt x="160678" y="441541"/>
                </a:cubicBezTo>
                <a:lnTo>
                  <a:pt x="160678" y="178518"/>
                </a:lnTo>
                <a:cubicBezTo>
                  <a:pt x="160678" y="167588"/>
                  <a:pt x="169488" y="158702"/>
                  <a:pt x="180524" y="158702"/>
                </a:cubicBezTo>
                <a:close/>
                <a:moveTo>
                  <a:pt x="341060" y="79386"/>
                </a:moveTo>
                <a:lnTo>
                  <a:pt x="427117" y="79386"/>
                </a:lnTo>
                <a:cubicBezTo>
                  <a:pt x="438063" y="79386"/>
                  <a:pt x="446962" y="88273"/>
                  <a:pt x="446962" y="99204"/>
                </a:cubicBezTo>
                <a:lnTo>
                  <a:pt x="446962" y="441538"/>
                </a:lnTo>
                <a:cubicBezTo>
                  <a:pt x="446962" y="452470"/>
                  <a:pt x="438063" y="461357"/>
                  <a:pt x="427117" y="461357"/>
                </a:cubicBezTo>
                <a:lnTo>
                  <a:pt x="341060" y="461357"/>
                </a:lnTo>
                <a:cubicBezTo>
                  <a:pt x="330113" y="461357"/>
                  <a:pt x="321214" y="452470"/>
                  <a:pt x="321214" y="441538"/>
                </a:cubicBezTo>
                <a:lnTo>
                  <a:pt x="321214" y="99204"/>
                </a:lnTo>
                <a:cubicBezTo>
                  <a:pt x="321214" y="88273"/>
                  <a:pt x="330113" y="79386"/>
                  <a:pt x="341060" y="79386"/>
                </a:cubicBezTo>
                <a:close/>
                <a:moveTo>
                  <a:pt x="501737" y="0"/>
                </a:moveTo>
                <a:lnTo>
                  <a:pt x="587794" y="0"/>
                </a:lnTo>
                <a:cubicBezTo>
                  <a:pt x="598740" y="0"/>
                  <a:pt x="607639" y="8888"/>
                  <a:pt x="607639" y="19819"/>
                </a:cubicBezTo>
                <a:lnTo>
                  <a:pt x="607639" y="441537"/>
                </a:lnTo>
                <a:cubicBezTo>
                  <a:pt x="607639" y="452469"/>
                  <a:pt x="598740" y="461357"/>
                  <a:pt x="587794" y="461357"/>
                </a:cubicBezTo>
                <a:lnTo>
                  <a:pt x="501737" y="461357"/>
                </a:lnTo>
                <a:cubicBezTo>
                  <a:pt x="490790" y="461357"/>
                  <a:pt x="481891" y="452469"/>
                  <a:pt x="481891" y="441537"/>
                </a:cubicBezTo>
                <a:lnTo>
                  <a:pt x="481891" y="19819"/>
                </a:lnTo>
                <a:cubicBezTo>
                  <a:pt x="481891" y="8888"/>
                  <a:pt x="490790" y="0"/>
                  <a:pt x="50173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72FBDD41-593A-48D5-9EF9-1213EC936328}"/>
              </a:ext>
            </a:extLst>
          </p:cNvPr>
          <p:cNvGrpSpPr/>
          <p:nvPr/>
        </p:nvGrpSpPr>
        <p:grpSpPr>
          <a:xfrm>
            <a:off x="2762333" y="2099627"/>
            <a:ext cx="3098800" cy="1269366"/>
            <a:chOff x="1244600" y="856734"/>
            <a:chExt cx="3098800" cy="1269366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81E8180B-4D61-4BC2-AF9B-7536D3D07A20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30F9FE70-03D8-4C25-8494-EB18A04EFFDA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sp>
        <p:nvSpPr>
          <p:cNvPr id="17" name="time-management_70592">
            <a:extLst>
              <a:ext uri="{FF2B5EF4-FFF2-40B4-BE49-F238E27FC236}">
                <a16:creationId xmlns:a16="http://schemas.microsoft.com/office/drawing/2014/main" id="{F960ADD3-60B5-4F2B-A4C7-7E34159313B1}"/>
              </a:ext>
            </a:extLst>
          </p:cNvPr>
          <p:cNvSpPr>
            <a:spLocks noChangeAspect="1"/>
          </p:cNvSpPr>
          <p:nvPr/>
        </p:nvSpPr>
        <p:spPr bwMode="auto">
          <a:xfrm>
            <a:off x="2104024" y="2571626"/>
            <a:ext cx="370688" cy="388813"/>
          </a:xfrm>
          <a:custGeom>
            <a:avLst/>
            <a:gdLst>
              <a:gd name="connsiteX0" fmla="*/ 272000 w 578707"/>
              <a:gd name="connsiteY0" fmla="*/ 341347 h 607004"/>
              <a:gd name="connsiteX1" fmla="*/ 256491 w 578707"/>
              <a:gd name="connsiteY1" fmla="*/ 346871 h 607004"/>
              <a:gd name="connsiteX2" fmla="*/ 251177 w 578707"/>
              <a:gd name="connsiteY2" fmla="*/ 353152 h 607004"/>
              <a:gd name="connsiteX3" fmla="*/ 251177 w 578707"/>
              <a:gd name="connsiteY3" fmla="*/ 369180 h 607004"/>
              <a:gd name="connsiteX4" fmla="*/ 248682 w 578707"/>
              <a:gd name="connsiteY4" fmla="*/ 370913 h 607004"/>
              <a:gd name="connsiteX5" fmla="*/ 247164 w 578707"/>
              <a:gd name="connsiteY5" fmla="*/ 375786 h 607004"/>
              <a:gd name="connsiteX6" fmla="*/ 250634 w 578707"/>
              <a:gd name="connsiteY6" fmla="*/ 409900 h 607004"/>
              <a:gd name="connsiteX7" fmla="*/ 255298 w 578707"/>
              <a:gd name="connsiteY7" fmla="*/ 415424 h 607004"/>
              <a:gd name="connsiteX8" fmla="*/ 257033 w 578707"/>
              <a:gd name="connsiteY8" fmla="*/ 415640 h 607004"/>
              <a:gd name="connsiteX9" fmla="*/ 262130 w 578707"/>
              <a:gd name="connsiteY9" fmla="*/ 413041 h 607004"/>
              <a:gd name="connsiteX10" fmla="*/ 280134 w 578707"/>
              <a:gd name="connsiteY10" fmla="*/ 389215 h 607004"/>
              <a:gd name="connsiteX11" fmla="*/ 281435 w 578707"/>
              <a:gd name="connsiteY11" fmla="*/ 385317 h 607004"/>
              <a:gd name="connsiteX12" fmla="*/ 281435 w 578707"/>
              <a:gd name="connsiteY12" fmla="*/ 346979 h 607004"/>
              <a:gd name="connsiteX13" fmla="*/ 278290 w 578707"/>
              <a:gd name="connsiteY13" fmla="*/ 341564 h 607004"/>
              <a:gd name="connsiteX14" fmla="*/ 272000 w 578707"/>
              <a:gd name="connsiteY14" fmla="*/ 341347 h 607004"/>
              <a:gd name="connsiteX15" fmla="*/ 190768 w 578707"/>
              <a:gd name="connsiteY15" fmla="*/ 341347 h 607004"/>
              <a:gd name="connsiteX16" fmla="*/ 184478 w 578707"/>
              <a:gd name="connsiteY16" fmla="*/ 341564 h 607004"/>
              <a:gd name="connsiteX17" fmla="*/ 181333 w 578707"/>
              <a:gd name="connsiteY17" fmla="*/ 346979 h 607004"/>
              <a:gd name="connsiteX18" fmla="*/ 181333 w 578707"/>
              <a:gd name="connsiteY18" fmla="*/ 385317 h 607004"/>
              <a:gd name="connsiteX19" fmla="*/ 182634 w 578707"/>
              <a:gd name="connsiteY19" fmla="*/ 389215 h 607004"/>
              <a:gd name="connsiteX20" fmla="*/ 200638 w 578707"/>
              <a:gd name="connsiteY20" fmla="*/ 413041 h 607004"/>
              <a:gd name="connsiteX21" fmla="*/ 205843 w 578707"/>
              <a:gd name="connsiteY21" fmla="*/ 415640 h 607004"/>
              <a:gd name="connsiteX22" fmla="*/ 207579 w 578707"/>
              <a:gd name="connsiteY22" fmla="*/ 415424 h 607004"/>
              <a:gd name="connsiteX23" fmla="*/ 212242 w 578707"/>
              <a:gd name="connsiteY23" fmla="*/ 409900 h 607004"/>
              <a:gd name="connsiteX24" fmla="*/ 215713 w 578707"/>
              <a:gd name="connsiteY24" fmla="*/ 375786 h 607004"/>
              <a:gd name="connsiteX25" fmla="*/ 214086 w 578707"/>
              <a:gd name="connsiteY25" fmla="*/ 370805 h 607004"/>
              <a:gd name="connsiteX26" fmla="*/ 211700 w 578707"/>
              <a:gd name="connsiteY26" fmla="*/ 369180 h 607004"/>
              <a:gd name="connsiteX27" fmla="*/ 211700 w 578707"/>
              <a:gd name="connsiteY27" fmla="*/ 353152 h 607004"/>
              <a:gd name="connsiteX28" fmla="*/ 206386 w 578707"/>
              <a:gd name="connsiteY28" fmla="*/ 346871 h 607004"/>
              <a:gd name="connsiteX29" fmla="*/ 190768 w 578707"/>
              <a:gd name="connsiteY29" fmla="*/ 341347 h 607004"/>
              <a:gd name="connsiteX30" fmla="*/ 200746 w 578707"/>
              <a:gd name="connsiteY30" fmla="*/ 168936 h 607004"/>
              <a:gd name="connsiteX31" fmla="*/ 156172 w 578707"/>
              <a:gd name="connsiteY31" fmla="*/ 180740 h 607004"/>
              <a:gd name="connsiteX32" fmla="*/ 152593 w 578707"/>
              <a:gd name="connsiteY32" fmla="*/ 186480 h 607004"/>
              <a:gd name="connsiteX33" fmla="*/ 152593 w 578707"/>
              <a:gd name="connsiteY33" fmla="*/ 197851 h 607004"/>
              <a:gd name="connsiteX34" fmla="*/ 149990 w 578707"/>
              <a:gd name="connsiteY34" fmla="*/ 197851 h 607004"/>
              <a:gd name="connsiteX35" fmla="*/ 143591 w 578707"/>
              <a:gd name="connsiteY35" fmla="*/ 204349 h 607004"/>
              <a:gd name="connsiteX36" fmla="*/ 143591 w 578707"/>
              <a:gd name="connsiteY36" fmla="*/ 214854 h 607004"/>
              <a:gd name="connsiteX37" fmla="*/ 146520 w 578707"/>
              <a:gd name="connsiteY37" fmla="*/ 220269 h 607004"/>
              <a:gd name="connsiteX38" fmla="*/ 152702 w 578707"/>
              <a:gd name="connsiteY38" fmla="*/ 224276 h 607004"/>
              <a:gd name="connsiteX39" fmla="*/ 153135 w 578707"/>
              <a:gd name="connsiteY39" fmla="*/ 226984 h 607004"/>
              <a:gd name="connsiteX40" fmla="*/ 176127 w 578707"/>
              <a:gd name="connsiteY40" fmla="*/ 280050 h 607004"/>
              <a:gd name="connsiteX41" fmla="*/ 214194 w 578707"/>
              <a:gd name="connsiteY41" fmla="*/ 312973 h 607004"/>
              <a:gd name="connsiteX42" fmla="*/ 248682 w 578707"/>
              <a:gd name="connsiteY42" fmla="*/ 312973 h 607004"/>
              <a:gd name="connsiteX43" fmla="*/ 286749 w 578707"/>
              <a:gd name="connsiteY43" fmla="*/ 280050 h 607004"/>
              <a:gd name="connsiteX44" fmla="*/ 309741 w 578707"/>
              <a:gd name="connsiteY44" fmla="*/ 226984 h 607004"/>
              <a:gd name="connsiteX45" fmla="*/ 310067 w 578707"/>
              <a:gd name="connsiteY45" fmla="*/ 224276 h 607004"/>
              <a:gd name="connsiteX46" fmla="*/ 316357 w 578707"/>
              <a:gd name="connsiteY46" fmla="*/ 220269 h 607004"/>
              <a:gd name="connsiteX47" fmla="*/ 319285 w 578707"/>
              <a:gd name="connsiteY47" fmla="*/ 214854 h 607004"/>
              <a:gd name="connsiteX48" fmla="*/ 319285 w 578707"/>
              <a:gd name="connsiteY48" fmla="*/ 204349 h 607004"/>
              <a:gd name="connsiteX49" fmla="*/ 312778 w 578707"/>
              <a:gd name="connsiteY49" fmla="*/ 197851 h 607004"/>
              <a:gd name="connsiteX50" fmla="*/ 309307 w 578707"/>
              <a:gd name="connsiteY50" fmla="*/ 197851 h 607004"/>
              <a:gd name="connsiteX51" fmla="*/ 307247 w 578707"/>
              <a:gd name="connsiteY51" fmla="*/ 195794 h 607004"/>
              <a:gd name="connsiteX52" fmla="*/ 301173 w 578707"/>
              <a:gd name="connsiteY52" fmla="*/ 195252 h 607004"/>
              <a:gd name="connsiteX53" fmla="*/ 275795 w 578707"/>
              <a:gd name="connsiteY53" fmla="*/ 201100 h 607004"/>
              <a:gd name="connsiteX54" fmla="*/ 236427 w 578707"/>
              <a:gd name="connsiteY54" fmla="*/ 183231 h 607004"/>
              <a:gd name="connsiteX55" fmla="*/ 200746 w 578707"/>
              <a:gd name="connsiteY55" fmla="*/ 168936 h 607004"/>
              <a:gd name="connsiteX56" fmla="*/ 417667 w 578707"/>
              <a:gd name="connsiteY56" fmla="*/ 57723 h 607004"/>
              <a:gd name="connsiteX57" fmla="*/ 430673 w 578707"/>
              <a:gd name="connsiteY57" fmla="*/ 70828 h 607004"/>
              <a:gd name="connsiteX58" fmla="*/ 430673 w 578707"/>
              <a:gd name="connsiteY58" fmla="*/ 154334 h 607004"/>
              <a:gd name="connsiteX59" fmla="*/ 481940 w 578707"/>
              <a:gd name="connsiteY59" fmla="*/ 154334 h 607004"/>
              <a:gd name="connsiteX60" fmla="*/ 494946 w 578707"/>
              <a:gd name="connsiteY60" fmla="*/ 167439 h 607004"/>
              <a:gd name="connsiteX61" fmla="*/ 481940 w 578707"/>
              <a:gd name="connsiteY61" fmla="*/ 180436 h 607004"/>
              <a:gd name="connsiteX62" fmla="*/ 417667 w 578707"/>
              <a:gd name="connsiteY62" fmla="*/ 180436 h 607004"/>
              <a:gd name="connsiteX63" fmla="*/ 404552 w 578707"/>
              <a:gd name="connsiteY63" fmla="*/ 167439 h 607004"/>
              <a:gd name="connsiteX64" fmla="*/ 404552 w 578707"/>
              <a:gd name="connsiteY64" fmla="*/ 70828 h 607004"/>
              <a:gd name="connsiteX65" fmla="*/ 417667 w 578707"/>
              <a:gd name="connsiteY65" fmla="*/ 57723 h 607004"/>
              <a:gd name="connsiteX66" fmla="*/ 215170 w 578707"/>
              <a:gd name="connsiteY66" fmla="*/ 47208 h 607004"/>
              <a:gd name="connsiteX67" fmla="*/ 247706 w 578707"/>
              <a:gd name="connsiteY67" fmla="*/ 47208 h 607004"/>
              <a:gd name="connsiteX68" fmla="*/ 347808 w 578707"/>
              <a:gd name="connsiteY68" fmla="*/ 147276 h 607004"/>
              <a:gd name="connsiteX69" fmla="*/ 347808 w 578707"/>
              <a:gd name="connsiteY69" fmla="*/ 178683 h 607004"/>
              <a:gd name="connsiteX70" fmla="*/ 353556 w 578707"/>
              <a:gd name="connsiteY70" fmla="*/ 196552 h 607004"/>
              <a:gd name="connsiteX71" fmla="*/ 353556 w 578707"/>
              <a:gd name="connsiteY71" fmla="*/ 218861 h 607004"/>
              <a:gd name="connsiteX72" fmla="*/ 342494 w 578707"/>
              <a:gd name="connsiteY72" fmla="*/ 242579 h 607004"/>
              <a:gd name="connsiteX73" fmla="*/ 335987 w 578707"/>
              <a:gd name="connsiteY73" fmla="*/ 259473 h 607004"/>
              <a:gd name="connsiteX74" fmla="*/ 314405 w 578707"/>
              <a:gd name="connsiteY74" fmla="*/ 299977 h 607004"/>
              <a:gd name="connsiteX75" fmla="*/ 299763 w 578707"/>
              <a:gd name="connsiteY75" fmla="*/ 318605 h 607004"/>
              <a:gd name="connsiteX76" fmla="*/ 310717 w 578707"/>
              <a:gd name="connsiteY76" fmla="*/ 332142 h 607004"/>
              <a:gd name="connsiteX77" fmla="*/ 382079 w 578707"/>
              <a:gd name="connsiteY77" fmla="*/ 353693 h 607004"/>
              <a:gd name="connsiteX78" fmla="*/ 462768 w 578707"/>
              <a:gd name="connsiteY78" fmla="*/ 588052 h 607004"/>
              <a:gd name="connsiteX79" fmla="*/ 443789 w 578707"/>
              <a:gd name="connsiteY79" fmla="*/ 607004 h 607004"/>
              <a:gd name="connsiteX80" fmla="*/ 18979 w 578707"/>
              <a:gd name="connsiteY80" fmla="*/ 607004 h 607004"/>
              <a:gd name="connsiteX81" fmla="*/ 0 w 578707"/>
              <a:gd name="connsiteY81" fmla="*/ 588052 h 607004"/>
              <a:gd name="connsiteX82" fmla="*/ 325 w 578707"/>
              <a:gd name="connsiteY82" fmla="*/ 585128 h 607004"/>
              <a:gd name="connsiteX83" fmla="*/ 80689 w 578707"/>
              <a:gd name="connsiteY83" fmla="*/ 353693 h 607004"/>
              <a:gd name="connsiteX84" fmla="*/ 152159 w 578707"/>
              <a:gd name="connsiteY84" fmla="*/ 332142 h 607004"/>
              <a:gd name="connsiteX85" fmla="*/ 163005 w 578707"/>
              <a:gd name="connsiteY85" fmla="*/ 318605 h 607004"/>
              <a:gd name="connsiteX86" fmla="*/ 148363 w 578707"/>
              <a:gd name="connsiteY86" fmla="*/ 299977 h 607004"/>
              <a:gd name="connsiteX87" fmla="*/ 126781 w 578707"/>
              <a:gd name="connsiteY87" fmla="*/ 259582 h 607004"/>
              <a:gd name="connsiteX88" fmla="*/ 120383 w 578707"/>
              <a:gd name="connsiteY88" fmla="*/ 242471 h 607004"/>
              <a:gd name="connsiteX89" fmla="*/ 109320 w 578707"/>
              <a:gd name="connsiteY89" fmla="*/ 218861 h 607004"/>
              <a:gd name="connsiteX90" fmla="*/ 109320 w 578707"/>
              <a:gd name="connsiteY90" fmla="*/ 196552 h 607004"/>
              <a:gd name="connsiteX91" fmla="*/ 115068 w 578707"/>
              <a:gd name="connsiteY91" fmla="*/ 178683 h 607004"/>
              <a:gd name="connsiteX92" fmla="*/ 115068 w 578707"/>
              <a:gd name="connsiteY92" fmla="*/ 147276 h 607004"/>
              <a:gd name="connsiteX93" fmla="*/ 215170 w 578707"/>
              <a:gd name="connsiteY93" fmla="*/ 47208 h 607004"/>
              <a:gd name="connsiteX94" fmla="*/ 415135 w 578707"/>
              <a:gd name="connsiteY94" fmla="*/ 0 h 607004"/>
              <a:gd name="connsiteX95" fmla="*/ 578707 w 578707"/>
              <a:gd name="connsiteY95" fmla="*/ 163305 h 607004"/>
              <a:gd name="connsiteX96" fmla="*/ 415135 w 578707"/>
              <a:gd name="connsiteY96" fmla="*/ 326718 h 607004"/>
              <a:gd name="connsiteX97" fmla="*/ 344955 w 578707"/>
              <a:gd name="connsiteY97" fmla="*/ 310907 h 607004"/>
              <a:gd name="connsiteX98" fmla="*/ 360357 w 578707"/>
              <a:gd name="connsiteY98" fmla="*/ 279719 h 607004"/>
              <a:gd name="connsiteX99" fmla="*/ 415135 w 578707"/>
              <a:gd name="connsiteY99" fmla="*/ 291956 h 607004"/>
              <a:gd name="connsiteX100" fmla="*/ 543888 w 578707"/>
              <a:gd name="connsiteY100" fmla="*/ 163305 h 607004"/>
              <a:gd name="connsiteX101" fmla="*/ 415135 w 578707"/>
              <a:gd name="connsiteY101" fmla="*/ 34762 h 607004"/>
              <a:gd name="connsiteX102" fmla="*/ 339097 w 578707"/>
              <a:gd name="connsiteY102" fmla="*/ 59561 h 607004"/>
              <a:gd name="connsiteX103" fmla="*/ 311546 w 578707"/>
              <a:gd name="connsiteY103" fmla="*/ 37036 h 607004"/>
              <a:gd name="connsiteX104" fmla="*/ 415135 w 578707"/>
              <a:gd name="connsiteY104" fmla="*/ 0 h 607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578707" h="607004">
                <a:moveTo>
                  <a:pt x="272000" y="341347"/>
                </a:moveTo>
                <a:cubicBezTo>
                  <a:pt x="266794" y="344163"/>
                  <a:pt x="261588" y="346004"/>
                  <a:pt x="256491" y="346871"/>
                </a:cubicBezTo>
                <a:cubicBezTo>
                  <a:pt x="253346" y="347412"/>
                  <a:pt x="251177" y="350119"/>
                  <a:pt x="251177" y="353152"/>
                </a:cubicBezTo>
                <a:lnTo>
                  <a:pt x="251177" y="369180"/>
                </a:lnTo>
                <a:cubicBezTo>
                  <a:pt x="250201" y="369505"/>
                  <a:pt x="249441" y="370155"/>
                  <a:pt x="248682" y="370913"/>
                </a:cubicBezTo>
                <a:cubicBezTo>
                  <a:pt x="247489" y="372212"/>
                  <a:pt x="246947" y="374053"/>
                  <a:pt x="247164" y="375786"/>
                </a:cubicBezTo>
                <a:lnTo>
                  <a:pt x="250634" y="409900"/>
                </a:lnTo>
                <a:cubicBezTo>
                  <a:pt x="250960" y="412500"/>
                  <a:pt x="252803" y="414665"/>
                  <a:pt x="255298" y="415424"/>
                </a:cubicBezTo>
                <a:cubicBezTo>
                  <a:pt x="255840" y="415532"/>
                  <a:pt x="256491" y="415640"/>
                  <a:pt x="257033" y="415640"/>
                </a:cubicBezTo>
                <a:cubicBezTo>
                  <a:pt x="258985" y="415640"/>
                  <a:pt x="260937" y="414665"/>
                  <a:pt x="262130" y="413041"/>
                </a:cubicBezTo>
                <a:lnTo>
                  <a:pt x="280134" y="389215"/>
                </a:lnTo>
                <a:cubicBezTo>
                  <a:pt x="281001" y="388132"/>
                  <a:pt x="281435" y="386724"/>
                  <a:pt x="281435" y="385317"/>
                </a:cubicBezTo>
                <a:lnTo>
                  <a:pt x="281435" y="346979"/>
                </a:lnTo>
                <a:cubicBezTo>
                  <a:pt x="281435" y="344813"/>
                  <a:pt x="280242" y="342647"/>
                  <a:pt x="278290" y="341564"/>
                </a:cubicBezTo>
                <a:cubicBezTo>
                  <a:pt x="276446" y="340373"/>
                  <a:pt x="274060" y="340264"/>
                  <a:pt x="272000" y="341347"/>
                </a:cubicBezTo>
                <a:close/>
                <a:moveTo>
                  <a:pt x="190768" y="341347"/>
                </a:moveTo>
                <a:cubicBezTo>
                  <a:pt x="188816" y="340264"/>
                  <a:pt x="186430" y="340373"/>
                  <a:pt x="184478" y="341564"/>
                </a:cubicBezTo>
                <a:cubicBezTo>
                  <a:pt x="182526" y="342647"/>
                  <a:pt x="181333" y="344813"/>
                  <a:pt x="181333" y="346979"/>
                </a:cubicBezTo>
                <a:lnTo>
                  <a:pt x="181333" y="385317"/>
                </a:lnTo>
                <a:cubicBezTo>
                  <a:pt x="181333" y="386724"/>
                  <a:pt x="181767" y="388132"/>
                  <a:pt x="182634" y="389215"/>
                </a:cubicBezTo>
                <a:lnTo>
                  <a:pt x="200638" y="413041"/>
                </a:lnTo>
                <a:cubicBezTo>
                  <a:pt x="201939" y="414665"/>
                  <a:pt x="203783" y="415640"/>
                  <a:pt x="205843" y="415640"/>
                </a:cubicBezTo>
                <a:cubicBezTo>
                  <a:pt x="206386" y="415640"/>
                  <a:pt x="206928" y="415532"/>
                  <a:pt x="207579" y="415424"/>
                </a:cubicBezTo>
                <a:cubicBezTo>
                  <a:pt x="210073" y="414665"/>
                  <a:pt x="211917" y="412500"/>
                  <a:pt x="212242" y="409900"/>
                </a:cubicBezTo>
                <a:lnTo>
                  <a:pt x="215713" y="375786"/>
                </a:lnTo>
                <a:cubicBezTo>
                  <a:pt x="215929" y="374053"/>
                  <a:pt x="215279" y="372212"/>
                  <a:pt x="214086" y="370805"/>
                </a:cubicBezTo>
                <a:cubicBezTo>
                  <a:pt x="213435" y="370155"/>
                  <a:pt x="212567" y="369505"/>
                  <a:pt x="211700" y="369180"/>
                </a:cubicBezTo>
                <a:lnTo>
                  <a:pt x="211700" y="353152"/>
                </a:lnTo>
                <a:cubicBezTo>
                  <a:pt x="211700" y="350119"/>
                  <a:pt x="209422" y="347412"/>
                  <a:pt x="206386" y="346871"/>
                </a:cubicBezTo>
                <a:cubicBezTo>
                  <a:pt x="201288" y="346004"/>
                  <a:pt x="196083" y="344163"/>
                  <a:pt x="190768" y="341347"/>
                </a:cubicBezTo>
                <a:close/>
                <a:moveTo>
                  <a:pt x="200746" y="168936"/>
                </a:moveTo>
                <a:cubicBezTo>
                  <a:pt x="182526" y="168936"/>
                  <a:pt x="165065" y="176300"/>
                  <a:pt x="156172" y="180740"/>
                </a:cubicBezTo>
                <a:cubicBezTo>
                  <a:pt x="154003" y="181823"/>
                  <a:pt x="152593" y="183989"/>
                  <a:pt x="152593" y="186480"/>
                </a:cubicBezTo>
                <a:lnTo>
                  <a:pt x="152593" y="197851"/>
                </a:lnTo>
                <a:lnTo>
                  <a:pt x="149990" y="197851"/>
                </a:lnTo>
                <a:cubicBezTo>
                  <a:pt x="146520" y="197851"/>
                  <a:pt x="143591" y="200776"/>
                  <a:pt x="143591" y="204349"/>
                </a:cubicBezTo>
                <a:lnTo>
                  <a:pt x="143591" y="214854"/>
                </a:lnTo>
                <a:cubicBezTo>
                  <a:pt x="143591" y="217020"/>
                  <a:pt x="144676" y="219078"/>
                  <a:pt x="146520" y="220269"/>
                </a:cubicBezTo>
                <a:lnTo>
                  <a:pt x="152702" y="224276"/>
                </a:lnTo>
                <a:lnTo>
                  <a:pt x="153135" y="226984"/>
                </a:lnTo>
                <a:cubicBezTo>
                  <a:pt x="155087" y="242254"/>
                  <a:pt x="163764" y="262073"/>
                  <a:pt x="176127" y="280050"/>
                </a:cubicBezTo>
                <a:cubicBezTo>
                  <a:pt x="191853" y="302793"/>
                  <a:pt x="206603" y="312973"/>
                  <a:pt x="214194" y="312973"/>
                </a:cubicBezTo>
                <a:lnTo>
                  <a:pt x="248682" y="312973"/>
                </a:lnTo>
                <a:cubicBezTo>
                  <a:pt x="256274" y="312973"/>
                  <a:pt x="271023" y="302793"/>
                  <a:pt x="286749" y="280050"/>
                </a:cubicBezTo>
                <a:cubicBezTo>
                  <a:pt x="299113" y="262073"/>
                  <a:pt x="307681" y="242254"/>
                  <a:pt x="309741" y="226984"/>
                </a:cubicBezTo>
                <a:lnTo>
                  <a:pt x="310067" y="224276"/>
                </a:lnTo>
                <a:lnTo>
                  <a:pt x="316357" y="220269"/>
                </a:lnTo>
                <a:cubicBezTo>
                  <a:pt x="318092" y="219078"/>
                  <a:pt x="319285" y="217020"/>
                  <a:pt x="319285" y="214854"/>
                </a:cubicBezTo>
                <a:lnTo>
                  <a:pt x="319285" y="204349"/>
                </a:lnTo>
                <a:cubicBezTo>
                  <a:pt x="319285" y="200776"/>
                  <a:pt x="316357" y="197851"/>
                  <a:pt x="312778" y="197851"/>
                </a:cubicBezTo>
                <a:lnTo>
                  <a:pt x="309307" y="197851"/>
                </a:lnTo>
                <a:cubicBezTo>
                  <a:pt x="308765" y="197093"/>
                  <a:pt x="308114" y="196335"/>
                  <a:pt x="307247" y="195794"/>
                </a:cubicBezTo>
                <a:cubicBezTo>
                  <a:pt x="305403" y="194603"/>
                  <a:pt x="303125" y="194386"/>
                  <a:pt x="301173" y="195252"/>
                </a:cubicBezTo>
                <a:cubicBezTo>
                  <a:pt x="292606" y="199151"/>
                  <a:pt x="284038" y="201100"/>
                  <a:pt x="275795" y="201100"/>
                </a:cubicBezTo>
                <a:cubicBezTo>
                  <a:pt x="261154" y="201100"/>
                  <a:pt x="247923" y="195036"/>
                  <a:pt x="236427" y="183231"/>
                </a:cubicBezTo>
                <a:cubicBezTo>
                  <a:pt x="227209" y="173701"/>
                  <a:pt x="215279" y="168936"/>
                  <a:pt x="200746" y="168936"/>
                </a:cubicBezTo>
                <a:close/>
                <a:moveTo>
                  <a:pt x="417667" y="57723"/>
                </a:moveTo>
                <a:cubicBezTo>
                  <a:pt x="424820" y="57723"/>
                  <a:pt x="430673" y="63572"/>
                  <a:pt x="430673" y="70828"/>
                </a:cubicBezTo>
                <a:lnTo>
                  <a:pt x="430673" y="154334"/>
                </a:lnTo>
                <a:lnTo>
                  <a:pt x="481940" y="154334"/>
                </a:lnTo>
                <a:cubicBezTo>
                  <a:pt x="489093" y="154334"/>
                  <a:pt x="494946" y="160182"/>
                  <a:pt x="494946" y="167439"/>
                </a:cubicBezTo>
                <a:cubicBezTo>
                  <a:pt x="494946" y="174587"/>
                  <a:pt x="489093" y="180436"/>
                  <a:pt x="481940" y="180436"/>
                </a:cubicBezTo>
                <a:lnTo>
                  <a:pt x="417667" y="180436"/>
                </a:lnTo>
                <a:cubicBezTo>
                  <a:pt x="410405" y="180436"/>
                  <a:pt x="404552" y="174587"/>
                  <a:pt x="404552" y="167439"/>
                </a:cubicBezTo>
                <a:lnTo>
                  <a:pt x="404552" y="70828"/>
                </a:lnTo>
                <a:cubicBezTo>
                  <a:pt x="404552" y="63572"/>
                  <a:pt x="410405" y="57723"/>
                  <a:pt x="417667" y="57723"/>
                </a:cubicBezTo>
                <a:close/>
                <a:moveTo>
                  <a:pt x="215170" y="47208"/>
                </a:moveTo>
                <a:lnTo>
                  <a:pt x="247706" y="47208"/>
                </a:lnTo>
                <a:cubicBezTo>
                  <a:pt x="302909" y="47208"/>
                  <a:pt x="347808" y="92044"/>
                  <a:pt x="347808" y="147276"/>
                </a:cubicBezTo>
                <a:lnTo>
                  <a:pt x="347808" y="178683"/>
                </a:lnTo>
                <a:cubicBezTo>
                  <a:pt x="351495" y="183881"/>
                  <a:pt x="353556" y="190162"/>
                  <a:pt x="353556" y="196552"/>
                </a:cubicBezTo>
                <a:lnTo>
                  <a:pt x="353556" y="218861"/>
                </a:lnTo>
                <a:cubicBezTo>
                  <a:pt x="353556" y="228067"/>
                  <a:pt x="349435" y="236731"/>
                  <a:pt x="342494" y="242579"/>
                </a:cubicBezTo>
                <a:cubicBezTo>
                  <a:pt x="340759" y="248102"/>
                  <a:pt x="338590" y="253842"/>
                  <a:pt x="335987" y="259473"/>
                </a:cubicBezTo>
                <a:cubicBezTo>
                  <a:pt x="330889" y="273011"/>
                  <a:pt x="323406" y="286981"/>
                  <a:pt x="314405" y="299977"/>
                </a:cubicBezTo>
                <a:cubicBezTo>
                  <a:pt x="310717" y="305392"/>
                  <a:pt x="305728" y="311998"/>
                  <a:pt x="299763" y="318605"/>
                </a:cubicBezTo>
                <a:cubicBezTo>
                  <a:pt x="305186" y="322395"/>
                  <a:pt x="308982" y="326944"/>
                  <a:pt x="310717" y="332142"/>
                </a:cubicBezTo>
                <a:lnTo>
                  <a:pt x="382079" y="353693"/>
                </a:lnTo>
                <a:cubicBezTo>
                  <a:pt x="432401" y="368205"/>
                  <a:pt x="462768" y="578955"/>
                  <a:pt x="462768" y="588052"/>
                </a:cubicBezTo>
                <a:cubicBezTo>
                  <a:pt x="462768" y="598448"/>
                  <a:pt x="454309" y="607004"/>
                  <a:pt x="443789" y="607004"/>
                </a:cubicBezTo>
                <a:lnTo>
                  <a:pt x="18979" y="607004"/>
                </a:lnTo>
                <a:cubicBezTo>
                  <a:pt x="8568" y="607004"/>
                  <a:pt x="0" y="598448"/>
                  <a:pt x="0" y="588052"/>
                </a:cubicBezTo>
                <a:cubicBezTo>
                  <a:pt x="0" y="587077"/>
                  <a:pt x="108" y="586102"/>
                  <a:pt x="325" y="585128"/>
                </a:cubicBezTo>
                <a:cubicBezTo>
                  <a:pt x="325" y="585128"/>
                  <a:pt x="30475" y="368205"/>
                  <a:pt x="80689" y="353693"/>
                </a:cubicBezTo>
                <a:lnTo>
                  <a:pt x="152159" y="332142"/>
                </a:lnTo>
                <a:cubicBezTo>
                  <a:pt x="153894" y="326944"/>
                  <a:pt x="157690" y="322395"/>
                  <a:pt x="163005" y="318605"/>
                </a:cubicBezTo>
                <a:cubicBezTo>
                  <a:pt x="157148" y="311998"/>
                  <a:pt x="152159" y="305392"/>
                  <a:pt x="148363" y="299977"/>
                </a:cubicBezTo>
                <a:cubicBezTo>
                  <a:pt x="139470" y="286981"/>
                  <a:pt x="131987" y="273011"/>
                  <a:pt x="126781" y="259582"/>
                </a:cubicBezTo>
                <a:cubicBezTo>
                  <a:pt x="124287" y="253842"/>
                  <a:pt x="122118" y="248102"/>
                  <a:pt x="120383" y="242471"/>
                </a:cubicBezTo>
                <a:cubicBezTo>
                  <a:pt x="113333" y="236731"/>
                  <a:pt x="109320" y="227959"/>
                  <a:pt x="109320" y="218861"/>
                </a:cubicBezTo>
                <a:lnTo>
                  <a:pt x="109320" y="196552"/>
                </a:lnTo>
                <a:cubicBezTo>
                  <a:pt x="109320" y="190162"/>
                  <a:pt x="111273" y="183881"/>
                  <a:pt x="115068" y="178683"/>
                </a:cubicBezTo>
                <a:lnTo>
                  <a:pt x="115068" y="147276"/>
                </a:lnTo>
                <a:cubicBezTo>
                  <a:pt x="115068" y="92044"/>
                  <a:pt x="159968" y="47208"/>
                  <a:pt x="215170" y="47208"/>
                </a:cubicBezTo>
                <a:close/>
                <a:moveTo>
                  <a:pt x="415135" y="0"/>
                </a:moveTo>
                <a:cubicBezTo>
                  <a:pt x="505381" y="0"/>
                  <a:pt x="578707" y="73314"/>
                  <a:pt x="578707" y="163305"/>
                </a:cubicBezTo>
                <a:cubicBezTo>
                  <a:pt x="578707" y="253404"/>
                  <a:pt x="505381" y="326718"/>
                  <a:pt x="415135" y="326718"/>
                </a:cubicBezTo>
                <a:cubicBezTo>
                  <a:pt x="390078" y="326718"/>
                  <a:pt x="366215" y="320979"/>
                  <a:pt x="344955" y="310907"/>
                </a:cubicBezTo>
                <a:cubicBezTo>
                  <a:pt x="351029" y="300620"/>
                  <a:pt x="356236" y="290115"/>
                  <a:pt x="360357" y="279719"/>
                </a:cubicBezTo>
                <a:cubicBezTo>
                  <a:pt x="376953" y="287516"/>
                  <a:pt x="395502" y="291956"/>
                  <a:pt x="415135" y="291956"/>
                </a:cubicBezTo>
                <a:cubicBezTo>
                  <a:pt x="486182" y="291956"/>
                  <a:pt x="543888" y="234236"/>
                  <a:pt x="543888" y="163305"/>
                </a:cubicBezTo>
                <a:cubicBezTo>
                  <a:pt x="543888" y="92482"/>
                  <a:pt x="486182" y="34762"/>
                  <a:pt x="415135" y="34762"/>
                </a:cubicBezTo>
                <a:cubicBezTo>
                  <a:pt x="386716" y="34762"/>
                  <a:pt x="360466" y="43967"/>
                  <a:pt x="339097" y="59561"/>
                </a:cubicBezTo>
                <a:cubicBezTo>
                  <a:pt x="330962" y="50897"/>
                  <a:pt x="321742" y="43317"/>
                  <a:pt x="311546" y="37036"/>
                </a:cubicBezTo>
                <a:cubicBezTo>
                  <a:pt x="339748" y="13861"/>
                  <a:pt x="375869" y="0"/>
                  <a:pt x="41513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D8BC3A1-98F9-4994-89AC-641167948449}"/>
              </a:ext>
            </a:extLst>
          </p:cNvPr>
          <p:cNvGrpSpPr/>
          <p:nvPr/>
        </p:nvGrpSpPr>
        <p:grpSpPr>
          <a:xfrm>
            <a:off x="2762333" y="3743053"/>
            <a:ext cx="3098800" cy="1269366"/>
            <a:chOff x="1244600" y="856734"/>
            <a:chExt cx="3098800" cy="1269366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FDB64498-626E-48EB-92EA-1C9767A83F33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0417D019-A0B4-4EA3-B3D3-617812499E7A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sp>
        <p:nvSpPr>
          <p:cNvPr id="24" name="stats_87358">
            <a:extLst>
              <a:ext uri="{FF2B5EF4-FFF2-40B4-BE49-F238E27FC236}">
                <a16:creationId xmlns:a16="http://schemas.microsoft.com/office/drawing/2014/main" id="{8D628295-D422-471E-AE02-B17150430921}"/>
              </a:ext>
            </a:extLst>
          </p:cNvPr>
          <p:cNvSpPr>
            <a:spLocks/>
          </p:cNvSpPr>
          <p:nvPr/>
        </p:nvSpPr>
        <p:spPr bwMode="auto">
          <a:xfrm>
            <a:off x="2104024" y="4204318"/>
            <a:ext cx="370688" cy="388813"/>
          </a:xfrm>
          <a:custGeom>
            <a:avLst/>
            <a:gdLst>
              <a:gd name="connsiteX0" fmla="*/ 19848 w 607639"/>
              <a:gd name="connsiteY0" fmla="*/ 502355 h 542013"/>
              <a:gd name="connsiteX1" fmla="*/ 587791 w 607639"/>
              <a:gd name="connsiteY1" fmla="*/ 502355 h 542013"/>
              <a:gd name="connsiteX2" fmla="*/ 607639 w 607639"/>
              <a:gd name="connsiteY2" fmla="*/ 522184 h 542013"/>
              <a:gd name="connsiteX3" fmla="*/ 587791 w 607639"/>
              <a:gd name="connsiteY3" fmla="*/ 542013 h 542013"/>
              <a:gd name="connsiteX4" fmla="*/ 19848 w 607639"/>
              <a:gd name="connsiteY4" fmla="*/ 542013 h 542013"/>
              <a:gd name="connsiteX5" fmla="*/ 0 w 607639"/>
              <a:gd name="connsiteY5" fmla="*/ 522184 h 542013"/>
              <a:gd name="connsiteX6" fmla="*/ 19848 w 607639"/>
              <a:gd name="connsiteY6" fmla="*/ 502355 h 542013"/>
              <a:gd name="connsiteX7" fmla="*/ 19846 w 607639"/>
              <a:gd name="connsiteY7" fmla="*/ 238017 h 542013"/>
              <a:gd name="connsiteX8" fmla="*/ 105903 w 607639"/>
              <a:gd name="connsiteY8" fmla="*/ 238017 h 542013"/>
              <a:gd name="connsiteX9" fmla="*/ 125748 w 607639"/>
              <a:gd name="connsiteY9" fmla="*/ 257836 h 542013"/>
              <a:gd name="connsiteX10" fmla="*/ 125748 w 607639"/>
              <a:gd name="connsiteY10" fmla="*/ 441538 h 542013"/>
              <a:gd name="connsiteX11" fmla="*/ 105903 w 607639"/>
              <a:gd name="connsiteY11" fmla="*/ 461357 h 542013"/>
              <a:gd name="connsiteX12" fmla="*/ 19846 w 607639"/>
              <a:gd name="connsiteY12" fmla="*/ 461357 h 542013"/>
              <a:gd name="connsiteX13" fmla="*/ 0 w 607639"/>
              <a:gd name="connsiteY13" fmla="*/ 441538 h 542013"/>
              <a:gd name="connsiteX14" fmla="*/ 0 w 607639"/>
              <a:gd name="connsiteY14" fmla="*/ 257836 h 542013"/>
              <a:gd name="connsiteX15" fmla="*/ 19846 w 607639"/>
              <a:gd name="connsiteY15" fmla="*/ 238017 h 542013"/>
              <a:gd name="connsiteX16" fmla="*/ 180524 w 607639"/>
              <a:gd name="connsiteY16" fmla="*/ 158702 h 542013"/>
              <a:gd name="connsiteX17" fmla="*/ 266492 w 607639"/>
              <a:gd name="connsiteY17" fmla="*/ 158702 h 542013"/>
              <a:gd name="connsiteX18" fmla="*/ 286426 w 607639"/>
              <a:gd name="connsiteY18" fmla="*/ 178518 h 542013"/>
              <a:gd name="connsiteX19" fmla="*/ 286426 w 607639"/>
              <a:gd name="connsiteY19" fmla="*/ 441541 h 542013"/>
              <a:gd name="connsiteX20" fmla="*/ 266492 w 607639"/>
              <a:gd name="connsiteY20" fmla="*/ 461357 h 542013"/>
              <a:gd name="connsiteX21" fmla="*/ 180524 w 607639"/>
              <a:gd name="connsiteY21" fmla="*/ 461357 h 542013"/>
              <a:gd name="connsiteX22" fmla="*/ 160678 w 607639"/>
              <a:gd name="connsiteY22" fmla="*/ 441541 h 542013"/>
              <a:gd name="connsiteX23" fmla="*/ 160678 w 607639"/>
              <a:gd name="connsiteY23" fmla="*/ 178518 h 542013"/>
              <a:gd name="connsiteX24" fmla="*/ 180524 w 607639"/>
              <a:gd name="connsiteY24" fmla="*/ 158702 h 542013"/>
              <a:gd name="connsiteX25" fmla="*/ 341060 w 607639"/>
              <a:gd name="connsiteY25" fmla="*/ 79386 h 542013"/>
              <a:gd name="connsiteX26" fmla="*/ 427117 w 607639"/>
              <a:gd name="connsiteY26" fmla="*/ 79386 h 542013"/>
              <a:gd name="connsiteX27" fmla="*/ 446962 w 607639"/>
              <a:gd name="connsiteY27" fmla="*/ 99204 h 542013"/>
              <a:gd name="connsiteX28" fmla="*/ 446962 w 607639"/>
              <a:gd name="connsiteY28" fmla="*/ 441538 h 542013"/>
              <a:gd name="connsiteX29" fmla="*/ 427117 w 607639"/>
              <a:gd name="connsiteY29" fmla="*/ 461357 h 542013"/>
              <a:gd name="connsiteX30" fmla="*/ 341060 w 607639"/>
              <a:gd name="connsiteY30" fmla="*/ 461357 h 542013"/>
              <a:gd name="connsiteX31" fmla="*/ 321214 w 607639"/>
              <a:gd name="connsiteY31" fmla="*/ 441538 h 542013"/>
              <a:gd name="connsiteX32" fmla="*/ 321214 w 607639"/>
              <a:gd name="connsiteY32" fmla="*/ 99204 h 542013"/>
              <a:gd name="connsiteX33" fmla="*/ 341060 w 607639"/>
              <a:gd name="connsiteY33" fmla="*/ 79386 h 542013"/>
              <a:gd name="connsiteX34" fmla="*/ 501737 w 607639"/>
              <a:gd name="connsiteY34" fmla="*/ 0 h 542013"/>
              <a:gd name="connsiteX35" fmla="*/ 587794 w 607639"/>
              <a:gd name="connsiteY35" fmla="*/ 0 h 542013"/>
              <a:gd name="connsiteX36" fmla="*/ 607639 w 607639"/>
              <a:gd name="connsiteY36" fmla="*/ 19819 h 542013"/>
              <a:gd name="connsiteX37" fmla="*/ 607639 w 607639"/>
              <a:gd name="connsiteY37" fmla="*/ 441537 h 542013"/>
              <a:gd name="connsiteX38" fmla="*/ 587794 w 607639"/>
              <a:gd name="connsiteY38" fmla="*/ 461357 h 542013"/>
              <a:gd name="connsiteX39" fmla="*/ 501737 w 607639"/>
              <a:gd name="connsiteY39" fmla="*/ 461357 h 542013"/>
              <a:gd name="connsiteX40" fmla="*/ 481891 w 607639"/>
              <a:gd name="connsiteY40" fmla="*/ 441537 h 542013"/>
              <a:gd name="connsiteX41" fmla="*/ 481891 w 607639"/>
              <a:gd name="connsiteY41" fmla="*/ 19819 h 542013"/>
              <a:gd name="connsiteX42" fmla="*/ 501737 w 607639"/>
              <a:gd name="connsiteY42" fmla="*/ 0 h 542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607639" h="542013">
                <a:moveTo>
                  <a:pt x="19848" y="502355"/>
                </a:moveTo>
                <a:lnTo>
                  <a:pt x="587791" y="502355"/>
                </a:lnTo>
                <a:cubicBezTo>
                  <a:pt x="598739" y="502355"/>
                  <a:pt x="607639" y="511247"/>
                  <a:pt x="607639" y="522184"/>
                </a:cubicBezTo>
                <a:cubicBezTo>
                  <a:pt x="607639" y="533121"/>
                  <a:pt x="598739" y="542013"/>
                  <a:pt x="587791" y="542013"/>
                </a:cubicBezTo>
                <a:lnTo>
                  <a:pt x="19848" y="542013"/>
                </a:lnTo>
                <a:cubicBezTo>
                  <a:pt x="8901" y="542013"/>
                  <a:pt x="0" y="533121"/>
                  <a:pt x="0" y="522184"/>
                </a:cubicBezTo>
                <a:cubicBezTo>
                  <a:pt x="0" y="511247"/>
                  <a:pt x="8901" y="502355"/>
                  <a:pt x="19848" y="502355"/>
                </a:cubicBezTo>
                <a:close/>
                <a:moveTo>
                  <a:pt x="19846" y="238017"/>
                </a:moveTo>
                <a:lnTo>
                  <a:pt x="105903" y="238017"/>
                </a:lnTo>
                <a:cubicBezTo>
                  <a:pt x="116849" y="238017"/>
                  <a:pt x="125748" y="246815"/>
                  <a:pt x="125748" y="257836"/>
                </a:cubicBezTo>
                <a:lnTo>
                  <a:pt x="125748" y="441538"/>
                </a:lnTo>
                <a:cubicBezTo>
                  <a:pt x="125748" y="452469"/>
                  <a:pt x="116849" y="461357"/>
                  <a:pt x="105903" y="461357"/>
                </a:cubicBezTo>
                <a:lnTo>
                  <a:pt x="19846" y="461357"/>
                </a:lnTo>
                <a:cubicBezTo>
                  <a:pt x="8899" y="461357"/>
                  <a:pt x="0" y="452469"/>
                  <a:pt x="0" y="441538"/>
                </a:cubicBezTo>
                <a:lnTo>
                  <a:pt x="0" y="257836"/>
                </a:lnTo>
                <a:cubicBezTo>
                  <a:pt x="0" y="246815"/>
                  <a:pt x="8899" y="238017"/>
                  <a:pt x="19846" y="238017"/>
                </a:cubicBezTo>
                <a:close/>
                <a:moveTo>
                  <a:pt x="180524" y="158702"/>
                </a:moveTo>
                <a:lnTo>
                  <a:pt x="266492" y="158702"/>
                </a:lnTo>
                <a:cubicBezTo>
                  <a:pt x="277527" y="158702"/>
                  <a:pt x="286426" y="167588"/>
                  <a:pt x="286426" y="178518"/>
                </a:cubicBezTo>
                <a:lnTo>
                  <a:pt x="286426" y="441541"/>
                </a:lnTo>
                <a:cubicBezTo>
                  <a:pt x="286426" y="452471"/>
                  <a:pt x="277527" y="461357"/>
                  <a:pt x="266492" y="461357"/>
                </a:cubicBezTo>
                <a:lnTo>
                  <a:pt x="180524" y="461357"/>
                </a:lnTo>
                <a:cubicBezTo>
                  <a:pt x="169488" y="461357"/>
                  <a:pt x="160678" y="452471"/>
                  <a:pt x="160678" y="441541"/>
                </a:cubicBezTo>
                <a:lnTo>
                  <a:pt x="160678" y="178518"/>
                </a:lnTo>
                <a:cubicBezTo>
                  <a:pt x="160678" y="167588"/>
                  <a:pt x="169488" y="158702"/>
                  <a:pt x="180524" y="158702"/>
                </a:cubicBezTo>
                <a:close/>
                <a:moveTo>
                  <a:pt x="341060" y="79386"/>
                </a:moveTo>
                <a:lnTo>
                  <a:pt x="427117" y="79386"/>
                </a:lnTo>
                <a:cubicBezTo>
                  <a:pt x="438063" y="79386"/>
                  <a:pt x="446962" y="88273"/>
                  <a:pt x="446962" y="99204"/>
                </a:cubicBezTo>
                <a:lnTo>
                  <a:pt x="446962" y="441538"/>
                </a:lnTo>
                <a:cubicBezTo>
                  <a:pt x="446962" y="452470"/>
                  <a:pt x="438063" y="461357"/>
                  <a:pt x="427117" y="461357"/>
                </a:cubicBezTo>
                <a:lnTo>
                  <a:pt x="341060" y="461357"/>
                </a:lnTo>
                <a:cubicBezTo>
                  <a:pt x="330113" y="461357"/>
                  <a:pt x="321214" y="452470"/>
                  <a:pt x="321214" y="441538"/>
                </a:cubicBezTo>
                <a:lnTo>
                  <a:pt x="321214" y="99204"/>
                </a:lnTo>
                <a:cubicBezTo>
                  <a:pt x="321214" y="88273"/>
                  <a:pt x="330113" y="79386"/>
                  <a:pt x="341060" y="79386"/>
                </a:cubicBezTo>
                <a:close/>
                <a:moveTo>
                  <a:pt x="501737" y="0"/>
                </a:moveTo>
                <a:lnTo>
                  <a:pt x="587794" y="0"/>
                </a:lnTo>
                <a:cubicBezTo>
                  <a:pt x="598740" y="0"/>
                  <a:pt x="607639" y="8888"/>
                  <a:pt x="607639" y="19819"/>
                </a:cubicBezTo>
                <a:lnTo>
                  <a:pt x="607639" y="441537"/>
                </a:lnTo>
                <a:cubicBezTo>
                  <a:pt x="607639" y="452469"/>
                  <a:pt x="598740" y="461357"/>
                  <a:pt x="587794" y="461357"/>
                </a:cubicBezTo>
                <a:lnTo>
                  <a:pt x="501737" y="461357"/>
                </a:lnTo>
                <a:cubicBezTo>
                  <a:pt x="490790" y="461357"/>
                  <a:pt x="481891" y="452469"/>
                  <a:pt x="481891" y="441537"/>
                </a:cubicBezTo>
                <a:lnTo>
                  <a:pt x="481891" y="19819"/>
                </a:lnTo>
                <a:cubicBezTo>
                  <a:pt x="481891" y="8888"/>
                  <a:pt x="490790" y="0"/>
                  <a:pt x="50173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995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6D8A837F-158D-4EC0-90EF-4B3CDDF5B316}"/>
              </a:ext>
            </a:extLst>
          </p:cNvPr>
          <p:cNvGrpSpPr/>
          <p:nvPr/>
        </p:nvGrpSpPr>
        <p:grpSpPr>
          <a:xfrm>
            <a:off x="6946900" y="2261234"/>
            <a:ext cx="3098800" cy="1269366"/>
            <a:chOff x="1244600" y="856734"/>
            <a:chExt cx="3098800" cy="1269366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08BED56E-A198-40D6-9E41-56DD3E02892E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42A4E73F-8585-43BA-BCB5-5FDF79A352F0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1AFAC815-5FDD-4916-8F29-FE7DC889A5AE}"/>
              </a:ext>
            </a:extLst>
          </p:cNvPr>
          <p:cNvGrpSpPr/>
          <p:nvPr/>
        </p:nvGrpSpPr>
        <p:grpSpPr>
          <a:xfrm>
            <a:off x="6946900" y="3904659"/>
            <a:ext cx="3098800" cy="1269366"/>
            <a:chOff x="1244600" y="856734"/>
            <a:chExt cx="3098800" cy="1269366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6CB8D1E4-871F-45D4-837F-A99FC8D181FC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DECA44F5-C712-4736-805A-3A1FB6FA0277}"/>
                </a:ext>
              </a:extLst>
            </p:cNvPr>
            <p:cNvSpPr txBox="1"/>
            <p:nvPr/>
          </p:nvSpPr>
          <p:spPr>
            <a:xfrm>
              <a:off x="1244600" y="1162566"/>
              <a:ext cx="3098800" cy="963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sp>
        <p:nvSpPr>
          <p:cNvPr id="8" name="stats_87358">
            <a:extLst>
              <a:ext uri="{FF2B5EF4-FFF2-40B4-BE49-F238E27FC236}">
                <a16:creationId xmlns:a16="http://schemas.microsoft.com/office/drawing/2014/main" id="{29B832DF-1087-4586-A7B8-4519D749DA65}"/>
              </a:ext>
            </a:extLst>
          </p:cNvPr>
          <p:cNvSpPr>
            <a:spLocks/>
          </p:cNvSpPr>
          <p:nvPr/>
        </p:nvSpPr>
        <p:spPr bwMode="auto">
          <a:xfrm>
            <a:off x="6288591" y="2722499"/>
            <a:ext cx="370688" cy="388813"/>
          </a:xfrm>
          <a:custGeom>
            <a:avLst/>
            <a:gdLst>
              <a:gd name="connsiteX0" fmla="*/ 19848 w 607639"/>
              <a:gd name="connsiteY0" fmla="*/ 502355 h 542013"/>
              <a:gd name="connsiteX1" fmla="*/ 587791 w 607639"/>
              <a:gd name="connsiteY1" fmla="*/ 502355 h 542013"/>
              <a:gd name="connsiteX2" fmla="*/ 607639 w 607639"/>
              <a:gd name="connsiteY2" fmla="*/ 522184 h 542013"/>
              <a:gd name="connsiteX3" fmla="*/ 587791 w 607639"/>
              <a:gd name="connsiteY3" fmla="*/ 542013 h 542013"/>
              <a:gd name="connsiteX4" fmla="*/ 19848 w 607639"/>
              <a:gd name="connsiteY4" fmla="*/ 542013 h 542013"/>
              <a:gd name="connsiteX5" fmla="*/ 0 w 607639"/>
              <a:gd name="connsiteY5" fmla="*/ 522184 h 542013"/>
              <a:gd name="connsiteX6" fmla="*/ 19848 w 607639"/>
              <a:gd name="connsiteY6" fmla="*/ 502355 h 542013"/>
              <a:gd name="connsiteX7" fmla="*/ 19846 w 607639"/>
              <a:gd name="connsiteY7" fmla="*/ 238017 h 542013"/>
              <a:gd name="connsiteX8" fmla="*/ 105903 w 607639"/>
              <a:gd name="connsiteY8" fmla="*/ 238017 h 542013"/>
              <a:gd name="connsiteX9" fmla="*/ 125748 w 607639"/>
              <a:gd name="connsiteY9" fmla="*/ 257836 h 542013"/>
              <a:gd name="connsiteX10" fmla="*/ 125748 w 607639"/>
              <a:gd name="connsiteY10" fmla="*/ 441538 h 542013"/>
              <a:gd name="connsiteX11" fmla="*/ 105903 w 607639"/>
              <a:gd name="connsiteY11" fmla="*/ 461357 h 542013"/>
              <a:gd name="connsiteX12" fmla="*/ 19846 w 607639"/>
              <a:gd name="connsiteY12" fmla="*/ 461357 h 542013"/>
              <a:gd name="connsiteX13" fmla="*/ 0 w 607639"/>
              <a:gd name="connsiteY13" fmla="*/ 441538 h 542013"/>
              <a:gd name="connsiteX14" fmla="*/ 0 w 607639"/>
              <a:gd name="connsiteY14" fmla="*/ 257836 h 542013"/>
              <a:gd name="connsiteX15" fmla="*/ 19846 w 607639"/>
              <a:gd name="connsiteY15" fmla="*/ 238017 h 542013"/>
              <a:gd name="connsiteX16" fmla="*/ 180524 w 607639"/>
              <a:gd name="connsiteY16" fmla="*/ 158702 h 542013"/>
              <a:gd name="connsiteX17" fmla="*/ 266492 w 607639"/>
              <a:gd name="connsiteY17" fmla="*/ 158702 h 542013"/>
              <a:gd name="connsiteX18" fmla="*/ 286426 w 607639"/>
              <a:gd name="connsiteY18" fmla="*/ 178518 h 542013"/>
              <a:gd name="connsiteX19" fmla="*/ 286426 w 607639"/>
              <a:gd name="connsiteY19" fmla="*/ 441541 h 542013"/>
              <a:gd name="connsiteX20" fmla="*/ 266492 w 607639"/>
              <a:gd name="connsiteY20" fmla="*/ 461357 h 542013"/>
              <a:gd name="connsiteX21" fmla="*/ 180524 w 607639"/>
              <a:gd name="connsiteY21" fmla="*/ 461357 h 542013"/>
              <a:gd name="connsiteX22" fmla="*/ 160678 w 607639"/>
              <a:gd name="connsiteY22" fmla="*/ 441541 h 542013"/>
              <a:gd name="connsiteX23" fmla="*/ 160678 w 607639"/>
              <a:gd name="connsiteY23" fmla="*/ 178518 h 542013"/>
              <a:gd name="connsiteX24" fmla="*/ 180524 w 607639"/>
              <a:gd name="connsiteY24" fmla="*/ 158702 h 542013"/>
              <a:gd name="connsiteX25" fmla="*/ 341060 w 607639"/>
              <a:gd name="connsiteY25" fmla="*/ 79386 h 542013"/>
              <a:gd name="connsiteX26" fmla="*/ 427117 w 607639"/>
              <a:gd name="connsiteY26" fmla="*/ 79386 h 542013"/>
              <a:gd name="connsiteX27" fmla="*/ 446962 w 607639"/>
              <a:gd name="connsiteY27" fmla="*/ 99204 h 542013"/>
              <a:gd name="connsiteX28" fmla="*/ 446962 w 607639"/>
              <a:gd name="connsiteY28" fmla="*/ 441538 h 542013"/>
              <a:gd name="connsiteX29" fmla="*/ 427117 w 607639"/>
              <a:gd name="connsiteY29" fmla="*/ 461357 h 542013"/>
              <a:gd name="connsiteX30" fmla="*/ 341060 w 607639"/>
              <a:gd name="connsiteY30" fmla="*/ 461357 h 542013"/>
              <a:gd name="connsiteX31" fmla="*/ 321214 w 607639"/>
              <a:gd name="connsiteY31" fmla="*/ 441538 h 542013"/>
              <a:gd name="connsiteX32" fmla="*/ 321214 w 607639"/>
              <a:gd name="connsiteY32" fmla="*/ 99204 h 542013"/>
              <a:gd name="connsiteX33" fmla="*/ 341060 w 607639"/>
              <a:gd name="connsiteY33" fmla="*/ 79386 h 542013"/>
              <a:gd name="connsiteX34" fmla="*/ 501737 w 607639"/>
              <a:gd name="connsiteY34" fmla="*/ 0 h 542013"/>
              <a:gd name="connsiteX35" fmla="*/ 587794 w 607639"/>
              <a:gd name="connsiteY35" fmla="*/ 0 h 542013"/>
              <a:gd name="connsiteX36" fmla="*/ 607639 w 607639"/>
              <a:gd name="connsiteY36" fmla="*/ 19819 h 542013"/>
              <a:gd name="connsiteX37" fmla="*/ 607639 w 607639"/>
              <a:gd name="connsiteY37" fmla="*/ 441537 h 542013"/>
              <a:gd name="connsiteX38" fmla="*/ 587794 w 607639"/>
              <a:gd name="connsiteY38" fmla="*/ 461357 h 542013"/>
              <a:gd name="connsiteX39" fmla="*/ 501737 w 607639"/>
              <a:gd name="connsiteY39" fmla="*/ 461357 h 542013"/>
              <a:gd name="connsiteX40" fmla="*/ 481891 w 607639"/>
              <a:gd name="connsiteY40" fmla="*/ 441537 h 542013"/>
              <a:gd name="connsiteX41" fmla="*/ 481891 w 607639"/>
              <a:gd name="connsiteY41" fmla="*/ 19819 h 542013"/>
              <a:gd name="connsiteX42" fmla="*/ 501737 w 607639"/>
              <a:gd name="connsiteY42" fmla="*/ 0 h 542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607639" h="542013">
                <a:moveTo>
                  <a:pt x="19848" y="502355"/>
                </a:moveTo>
                <a:lnTo>
                  <a:pt x="587791" y="502355"/>
                </a:lnTo>
                <a:cubicBezTo>
                  <a:pt x="598739" y="502355"/>
                  <a:pt x="607639" y="511247"/>
                  <a:pt x="607639" y="522184"/>
                </a:cubicBezTo>
                <a:cubicBezTo>
                  <a:pt x="607639" y="533121"/>
                  <a:pt x="598739" y="542013"/>
                  <a:pt x="587791" y="542013"/>
                </a:cubicBezTo>
                <a:lnTo>
                  <a:pt x="19848" y="542013"/>
                </a:lnTo>
                <a:cubicBezTo>
                  <a:pt x="8901" y="542013"/>
                  <a:pt x="0" y="533121"/>
                  <a:pt x="0" y="522184"/>
                </a:cubicBezTo>
                <a:cubicBezTo>
                  <a:pt x="0" y="511247"/>
                  <a:pt x="8901" y="502355"/>
                  <a:pt x="19848" y="502355"/>
                </a:cubicBezTo>
                <a:close/>
                <a:moveTo>
                  <a:pt x="19846" y="238017"/>
                </a:moveTo>
                <a:lnTo>
                  <a:pt x="105903" y="238017"/>
                </a:lnTo>
                <a:cubicBezTo>
                  <a:pt x="116849" y="238017"/>
                  <a:pt x="125748" y="246815"/>
                  <a:pt x="125748" y="257836"/>
                </a:cubicBezTo>
                <a:lnTo>
                  <a:pt x="125748" y="441538"/>
                </a:lnTo>
                <a:cubicBezTo>
                  <a:pt x="125748" y="452469"/>
                  <a:pt x="116849" y="461357"/>
                  <a:pt x="105903" y="461357"/>
                </a:cubicBezTo>
                <a:lnTo>
                  <a:pt x="19846" y="461357"/>
                </a:lnTo>
                <a:cubicBezTo>
                  <a:pt x="8899" y="461357"/>
                  <a:pt x="0" y="452469"/>
                  <a:pt x="0" y="441538"/>
                </a:cubicBezTo>
                <a:lnTo>
                  <a:pt x="0" y="257836"/>
                </a:lnTo>
                <a:cubicBezTo>
                  <a:pt x="0" y="246815"/>
                  <a:pt x="8899" y="238017"/>
                  <a:pt x="19846" y="238017"/>
                </a:cubicBezTo>
                <a:close/>
                <a:moveTo>
                  <a:pt x="180524" y="158702"/>
                </a:moveTo>
                <a:lnTo>
                  <a:pt x="266492" y="158702"/>
                </a:lnTo>
                <a:cubicBezTo>
                  <a:pt x="277527" y="158702"/>
                  <a:pt x="286426" y="167588"/>
                  <a:pt x="286426" y="178518"/>
                </a:cubicBezTo>
                <a:lnTo>
                  <a:pt x="286426" y="441541"/>
                </a:lnTo>
                <a:cubicBezTo>
                  <a:pt x="286426" y="452471"/>
                  <a:pt x="277527" y="461357"/>
                  <a:pt x="266492" y="461357"/>
                </a:cubicBezTo>
                <a:lnTo>
                  <a:pt x="180524" y="461357"/>
                </a:lnTo>
                <a:cubicBezTo>
                  <a:pt x="169488" y="461357"/>
                  <a:pt x="160678" y="452471"/>
                  <a:pt x="160678" y="441541"/>
                </a:cubicBezTo>
                <a:lnTo>
                  <a:pt x="160678" y="178518"/>
                </a:lnTo>
                <a:cubicBezTo>
                  <a:pt x="160678" y="167588"/>
                  <a:pt x="169488" y="158702"/>
                  <a:pt x="180524" y="158702"/>
                </a:cubicBezTo>
                <a:close/>
                <a:moveTo>
                  <a:pt x="341060" y="79386"/>
                </a:moveTo>
                <a:lnTo>
                  <a:pt x="427117" y="79386"/>
                </a:lnTo>
                <a:cubicBezTo>
                  <a:pt x="438063" y="79386"/>
                  <a:pt x="446962" y="88273"/>
                  <a:pt x="446962" y="99204"/>
                </a:cubicBezTo>
                <a:lnTo>
                  <a:pt x="446962" y="441538"/>
                </a:lnTo>
                <a:cubicBezTo>
                  <a:pt x="446962" y="452470"/>
                  <a:pt x="438063" y="461357"/>
                  <a:pt x="427117" y="461357"/>
                </a:cubicBezTo>
                <a:lnTo>
                  <a:pt x="341060" y="461357"/>
                </a:lnTo>
                <a:cubicBezTo>
                  <a:pt x="330113" y="461357"/>
                  <a:pt x="321214" y="452470"/>
                  <a:pt x="321214" y="441538"/>
                </a:cubicBezTo>
                <a:lnTo>
                  <a:pt x="321214" y="99204"/>
                </a:lnTo>
                <a:cubicBezTo>
                  <a:pt x="321214" y="88273"/>
                  <a:pt x="330113" y="79386"/>
                  <a:pt x="341060" y="79386"/>
                </a:cubicBezTo>
                <a:close/>
                <a:moveTo>
                  <a:pt x="501737" y="0"/>
                </a:moveTo>
                <a:lnTo>
                  <a:pt x="587794" y="0"/>
                </a:lnTo>
                <a:cubicBezTo>
                  <a:pt x="598740" y="0"/>
                  <a:pt x="607639" y="8888"/>
                  <a:pt x="607639" y="19819"/>
                </a:cubicBezTo>
                <a:lnTo>
                  <a:pt x="607639" y="441537"/>
                </a:lnTo>
                <a:cubicBezTo>
                  <a:pt x="607639" y="452469"/>
                  <a:pt x="598740" y="461357"/>
                  <a:pt x="587794" y="461357"/>
                </a:cubicBezTo>
                <a:lnTo>
                  <a:pt x="501737" y="461357"/>
                </a:lnTo>
                <a:cubicBezTo>
                  <a:pt x="490790" y="461357"/>
                  <a:pt x="481891" y="452469"/>
                  <a:pt x="481891" y="441537"/>
                </a:cubicBezTo>
                <a:lnTo>
                  <a:pt x="481891" y="19819"/>
                </a:lnTo>
                <a:cubicBezTo>
                  <a:pt x="481891" y="8888"/>
                  <a:pt x="490790" y="0"/>
                  <a:pt x="50173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9" name="three-dollar-coins-stacks_81028">
            <a:extLst>
              <a:ext uri="{FF2B5EF4-FFF2-40B4-BE49-F238E27FC236}">
                <a16:creationId xmlns:a16="http://schemas.microsoft.com/office/drawing/2014/main" id="{CA166DE1-24B2-45BD-BDC2-4411F7F3153B}"/>
              </a:ext>
            </a:extLst>
          </p:cNvPr>
          <p:cNvSpPr>
            <a:spLocks/>
          </p:cNvSpPr>
          <p:nvPr/>
        </p:nvSpPr>
        <p:spPr bwMode="auto">
          <a:xfrm>
            <a:off x="6288591" y="4405878"/>
            <a:ext cx="370688" cy="388813"/>
          </a:xfrm>
          <a:custGeom>
            <a:avLst/>
            <a:gdLst>
              <a:gd name="connsiteX0" fmla="*/ 433201 w 490006"/>
              <a:gd name="connsiteY0" fmla="*/ 523949 h 607498"/>
              <a:gd name="connsiteX1" fmla="*/ 433201 w 490006"/>
              <a:gd name="connsiteY1" fmla="*/ 565984 h 607498"/>
              <a:gd name="connsiteX2" fmla="*/ 303860 w 490006"/>
              <a:gd name="connsiteY2" fmla="*/ 607498 h 607498"/>
              <a:gd name="connsiteX3" fmla="*/ 174649 w 490006"/>
              <a:gd name="connsiteY3" fmla="*/ 565984 h 607498"/>
              <a:gd name="connsiteX4" fmla="*/ 174649 w 490006"/>
              <a:gd name="connsiteY4" fmla="*/ 560518 h 607498"/>
              <a:gd name="connsiteX5" fmla="*/ 174780 w 490006"/>
              <a:gd name="connsiteY5" fmla="*/ 559737 h 607498"/>
              <a:gd name="connsiteX6" fmla="*/ 174780 w 490006"/>
              <a:gd name="connsiteY6" fmla="*/ 559347 h 607498"/>
              <a:gd name="connsiteX7" fmla="*/ 174780 w 490006"/>
              <a:gd name="connsiteY7" fmla="*/ 524079 h 607498"/>
              <a:gd name="connsiteX8" fmla="*/ 303860 w 490006"/>
              <a:gd name="connsiteY8" fmla="*/ 553881 h 607498"/>
              <a:gd name="connsiteX9" fmla="*/ 433201 w 490006"/>
              <a:gd name="connsiteY9" fmla="*/ 523949 h 607498"/>
              <a:gd name="connsiteX10" fmla="*/ 0 w 490006"/>
              <a:gd name="connsiteY10" fmla="*/ 468978 h 607498"/>
              <a:gd name="connsiteX11" fmla="*/ 23849 w 490006"/>
              <a:gd name="connsiteY11" fmla="*/ 481871 h 607498"/>
              <a:gd name="connsiteX12" fmla="*/ 24240 w 490006"/>
              <a:gd name="connsiteY12" fmla="*/ 482001 h 607498"/>
              <a:gd name="connsiteX13" fmla="*/ 129281 w 490006"/>
              <a:gd name="connsiteY13" fmla="*/ 498931 h 607498"/>
              <a:gd name="connsiteX14" fmla="*/ 157431 w 490006"/>
              <a:gd name="connsiteY14" fmla="*/ 497890 h 607498"/>
              <a:gd name="connsiteX15" fmla="*/ 157431 w 490006"/>
              <a:gd name="connsiteY15" fmla="*/ 498020 h 607498"/>
              <a:gd name="connsiteX16" fmla="*/ 157301 w 490006"/>
              <a:gd name="connsiteY16" fmla="*/ 498931 h 607498"/>
              <a:gd name="connsiteX17" fmla="*/ 157301 w 490006"/>
              <a:gd name="connsiteY17" fmla="*/ 551415 h 607498"/>
              <a:gd name="connsiteX18" fmla="*/ 129151 w 490006"/>
              <a:gd name="connsiteY18" fmla="*/ 552457 h 607498"/>
              <a:gd name="connsiteX19" fmla="*/ 0 w 490006"/>
              <a:gd name="connsiteY19" fmla="*/ 511043 h 607498"/>
              <a:gd name="connsiteX20" fmla="*/ 433200 w 490006"/>
              <a:gd name="connsiteY20" fmla="*/ 453101 h 607498"/>
              <a:gd name="connsiteX21" fmla="*/ 433200 w 490006"/>
              <a:gd name="connsiteY21" fmla="*/ 495166 h 607498"/>
              <a:gd name="connsiteX22" fmla="*/ 303865 w 490006"/>
              <a:gd name="connsiteY22" fmla="*/ 536580 h 607498"/>
              <a:gd name="connsiteX23" fmla="*/ 174790 w 490006"/>
              <a:gd name="connsiteY23" fmla="*/ 496208 h 607498"/>
              <a:gd name="connsiteX24" fmla="*/ 174790 w 490006"/>
              <a:gd name="connsiteY24" fmla="*/ 488394 h 607498"/>
              <a:gd name="connsiteX25" fmla="*/ 174790 w 490006"/>
              <a:gd name="connsiteY25" fmla="*/ 453231 h 607498"/>
              <a:gd name="connsiteX26" fmla="*/ 303865 w 490006"/>
              <a:gd name="connsiteY26" fmla="*/ 483054 h 607498"/>
              <a:gd name="connsiteX27" fmla="*/ 433200 w 490006"/>
              <a:gd name="connsiteY27" fmla="*/ 453101 h 607498"/>
              <a:gd name="connsiteX28" fmla="*/ 0 w 490006"/>
              <a:gd name="connsiteY28" fmla="*/ 398201 h 607498"/>
              <a:gd name="connsiteX29" fmla="*/ 61774 w 490006"/>
              <a:gd name="connsiteY29" fmla="*/ 421900 h 607498"/>
              <a:gd name="connsiteX30" fmla="*/ 62034 w 490006"/>
              <a:gd name="connsiteY30" fmla="*/ 421900 h 607498"/>
              <a:gd name="connsiteX31" fmla="*/ 129281 w 490006"/>
              <a:gd name="connsiteY31" fmla="*/ 428020 h 607498"/>
              <a:gd name="connsiteX32" fmla="*/ 157431 w 490006"/>
              <a:gd name="connsiteY32" fmla="*/ 426979 h 607498"/>
              <a:gd name="connsiteX33" fmla="*/ 157431 w 490006"/>
              <a:gd name="connsiteY33" fmla="*/ 427239 h 607498"/>
              <a:gd name="connsiteX34" fmla="*/ 157301 w 490006"/>
              <a:gd name="connsiteY34" fmla="*/ 428020 h 607498"/>
              <a:gd name="connsiteX35" fmla="*/ 157301 w 490006"/>
              <a:gd name="connsiteY35" fmla="*/ 480497 h 607498"/>
              <a:gd name="connsiteX36" fmla="*/ 129151 w 490006"/>
              <a:gd name="connsiteY36" fmla="*/ 481539 h 607498"/>
              <a:gd name="connsiteX37" fmla="*/ 30366 w 490006"/>
              <a:gd name="connsiteY37" fmla="*/ 465783 h 607498"/>
              <a:gd name="connsiteX38" fmla="*/ 30235 w 490006"/>
              <a:gd name="connsiteY38" fmla="*/ 465783 h 607498"/>
              <a:gd name="connsiteX39" fmla="*/ 131 w 490006"/>
              <a:gd name="connsiteY39" fmla="*/ 440130 h 607498"/>
              <a:gd name="connsiteX40" fmla="*/ 0 w 490006"/>
              <a:gd name="connsiteY40" fmla="*/ 439219 h 607498"/>
              <a:gd name="connsiteX41" fmla="*/ 174790 w 490006"/>
              <a:gd name="connsiteY41" fmla="*/ 382324 h 607498"/>
              <a:gd name="connsiteX42" fmla="*/ 303995 w 490006"/>
              <a:gd name="connsiteY42" fmla="*/ 412118 h 607498"/>
              <a:gd name="connsiteX43" fmla="*/ 433200 w 490006"/>
              <a:gd name="connsiteY43" fmla="*/ 382324 h 607498"/>
              <a:gd name="connsiteX44" fmla="*/ 433200 w 490006"/>
              <a:gd name="connsiteY44" fmla="*/ 424218 h 607498"/>
              <a:gd name="connsiteX45" fmla="*/ 303865 w 490006"/>
              <a:gd name="connsiteY45" fmla="*/ 465591 h 607498"/>
              <a:gd name="connsiteX46" fmla="*/ 174790 w 490006"/>
              <a:gd name="connsiteY46" fmla="*/ 425389 h 607498"/>
              <a:gd name="connsiteX47" fmla="*/ 174790 w 490006"/>
              <a:gd name="connsiteY47" fmla="*/ 417582 h 607498"/>
              <a:gd name="connsiteX48" fmla="*/ 174790 w 490006"/>
              <a:gd name="connsiteY48" fmla="*/ 417452 h 607498"/>
              <a:gd name="connsiteX49" fmla="*/ 489865 w 490006"/>
              <a:gd name="connsiteY49" fmla="*/ 354874 h 607498"/>
              <a:gd name="connsiteX50" fmla="*/ 489865 w 490006"/>
              <a:gd name="connsiteY50" fmla="*/ 397184 h 607498"/>
              <a:gd name="connsiteX51" fmla="*/ 450419 w 490006"/>
              <a:gd name="connsiteY51" fmla="*/ 426216 h 607498"/>
              <a:gd name="connsiteX52" fmla="*/ 450549 w 490006"/>
              <a:gd name="connsiteY52" fmla="*/ 424263 h 607498"/>
              <a:gd name="connsiteX53" fmla="*/ 450549 w 490006"/>
              <a:gd name="connsiteY53" fmla="*/ 373100 h 607498"/>
              <a:gd name="connsiteX54" fmla="*/ 489865 w 490006"/>
              <a:gd name="connsiteY54" fmla="*/ 354874 h 607498"/>
              <a:gd name="connsiteX55" fmla="*/ 302952 w 490006"/>
              <a:gd name="connsiteY55" fmla="*/ 333376 h 607498"/>
              <a:gd name="connsiteX56" fmla="*/ 290045 w 490006"/>
              <a:gd name="connsiteY56" fmla="*/ 333766 h 607498"/>
              <a:gd name="connsiteX57" fmla="*/ 287307 w 490006"/>
              <a:gd name="connsiteY57" fmla="*/ 334938 h 607498"/>
              <a:gd name="connsiteX58" fmla="*/ 288741 w 490006"/>
              <a:gd name="connsiteY58" fmla="*/ 337671 h 607498"/>
              <a:gd name="connsiteX59" fmla="*/ 271531 w 490006"/>
              <a:gd name="connsiteY59" fmla="*/ 347043 h 607498"/>
              <a:gd name="connsiteX60" fmla="*/ 307646 w 490006"/>
              <a:gd name="connsiteY60" fmla="*/ 356935 h 607498"/>
              <a:gd name="connsiteX61" fmla="*/ 325377 w 490006"/>
              <a:gd name="connsiteY61" fmla="*/ 360320 h 607498"/>
              <a:gd name="connsiteX62" fmla="*/ 312209 w 490006"/>
              <a:gd name="connsiteY62" fmla="*/ 363053 h 607498"/>
              <a:gd name="connsiteX63" fmla="*/ 293043 w 490006"/>
              <a:gd name="connsiteY63" fmla="*/ 360971 h 607498"/>
              <a:gd name="connsiteX64" fmla="*/ 290566 w 490006"/>
              <a:gd name="connsiteY64" fmla="*/ 360710 h 607498"/>
              <a:gd name="connsiteX65" fmla="*/ 288480 w 490006"/>
              <a:gd name="connsiteY65" fmla="*/ 361101 h 607498"/>
              <a:gd name="connsiteX66" fmla="*/ 280658 w 490006"/>
              <a:gd name="connsiteY66" fmla="*/ 364485 h 607498"/>
              <a:gd name="connsiteX67" fmla="*/ 281309 w 490006"/>
              <a:gd name="connsiteY67" fmla="*/ 366047 h 607498"/>
              <a:gd name="connsiteX68" fmla="*/ 305429 w 490006"/>
              <a:gd name="connsiteY68" fmla="*/ 369691 h 607498"/>
              <a:gd name="connsiteX69" fmla="*/ 306733 w 490006"/>
              <a:gd name="connsiteY69" fmla="*/ 372295 h 607498"/>
              <a:gd name="connsiteX70" fmla="*/ 310514 w 490006"/>
              <a:gd name="connsiteY70" fmla="*/ 373336 h 607498"/>
              <a:gd name="connsiteX71" fmla="*/ 323422 w 490006"/>
              <a:gd name="connsiteY71" fmla="*/ 372946 h 607498"/>
              <a:gd name="connsiteX72" fmla="*/ 326160 w 490006"/>
              <a:gd name="connsiteY72" fmla="*/ 371774 h 607498"/>
              <a:gd name="connsiteX73" fmla="*/ 324856 w 490006"/>
              <a:gd name="connsiteY73" fmla="*/ 369301 h 607498"/>
              <a:gd name="connsiteX74" fmla="*/ 344804 w 490006"/>
              <a:gd name="connsiteY74" fmla="*/ 359799 h 607498"/>
              <a:gd name="connsiteX75" fmla="*/ 309993 w 490006"/>
              <a:gd name="connsiteY75" fmla="*/ 350297 h 607498"/>
              <a:gd name="connsiteX76" fmla="*/ 290957 w 490006"/>
              <a:gd name="connsiteY76" fmla="*/ 346522 h 607498"/>
              <a:gd name="connsiteX77" fmla="*/ 304647 w 490006"/>
              <a:gd name="connsiteY77" fmla="*/ 343529 h 607498"/>
              <a:gd name="connsiteX78" fmla="*/ 320684 w 490006"/>
              <a:gd name="connsiteY78" fmla="*/ 344570 h 607498"/>
              <a:gd name="connsiteX79" fmla="*/ 324986 w 490006"/>
              <a:gd name="connsiteY79" fmla="*/ 344179 h 607498"/>
              <a:gd name="connsiteX80" fmla="*/ 330071 w 490006"/>
              <a:gd name="connsiteY80" fmla="*/ 340144 h 607498"/>
              <a:gd name="connsiteX81" fmla="*/ 328246 w 490006"/>
              <a:gd name="connsiteY81" fmla="*/ 338713 h 607498"/>
              <a:gd name="connsiteX82" fmla="*/ 308037 w 490006"/>
              <a:gd name="connsiteY82" fmla="*/ 336760 h 607498"/>
              <a:gd name="connsiteX83" fmla="*/ 306864 w 490006"/>
              <a:gd name="connsiteY83" fmla="*/ 334417 h 607498"/>
              <a:gd name="connsiteX84" fmla="*/ 302952 w 490006"/>
              <a:gd name="connsiteY84" fmla="*/ 333376 h 607498"/>
              <a:gd name="connsiteX85" fmla="*/ 0 w 490006"/>
              <a:gd name="connsiteY85" fmla="*/ 327283 h 607498"/>
              <a:gd name="connsiteX86" fmla="*/ 43919 w 490006"/>
              <a:gd name="connsiteY86" fmla="*/ 346674 h 607498"/>
              <a:gd name="connsiteX87" fmla="*/ 102435 w 490006"/>
              <a:gd name="connsiteY87" fmla="*/ 356174 h 607498"/>
              <a:gd name="connsiteX88" fmla="*/ 129281 w 490006"/>
              <a:gd name="connsiteY88" fmla="*/ 357215 h 607498"/>
              <a:gd name="connsiteX89" fmla="*/ 143747 w 490006"/>
              <a:gd name="connsiteY89" fmla="*/ 356955 h 607498"/>
              <a:gd name="connsiteX90" fmla="*/ 151306 w 490006"/>
              <a:gd name="connsiteY90" fmla="*/ 356564 h 607498"/>
              <a:gd name="connsiteX91" fmla="*/ 157431 w 490006"/>
              <a:gd name="connsiteY91" fmla="*/ 356304 h 607498"/>
              <a:gd name="connsiteX92" fmla="*/ 157301 w 490006"/>
              <a:gd name="connsiteY92" fmla="*/ 363201 h 607498"/>
              <a:gd name="connsiteX93" fmla="*/ 157301 w 490006"/>
              <a:gd name="connsiteY93" fmla="*/ 378037 h 607498"/>
              <a:gd name="connsiteX94" fmla="*/ 157301 w 490006"/>
              <a:gd name="connsiteY94" fmla="*/ 407188 h 607498"/>
              <a:gd name="connsiteX95" fmla="*/ 157301 w 490006"/>
              <a:gd name="connsiteY95" fmla="*/ 409531 h 607498"/>
              <a:gd name="connsiteX96" fmla="*/ 143356 w 490006"/>
              <a:gd name="connsiteY96" fmla="*/ 410442 h 607498"/>
              <a:gd name="connsiteX97" fmla="*/ 111166 w 490006"/>
              <a:gd name="connsiteY97" fmla="*/ 410181 h 607498"/>
              <a:gd name="connsiteX98" fmla="*/ 49654 w 490006"/>
              <a:gd name="connsiteY98" fmla="*/ 401202 h 607498"/>
              <a:gd name="connsiteX99" fmla="*/ 9514 w 490006"/>
              <a:gd name="connsiteY99" fmla="*/ 383373 h 607498"/>
              <a:gd name="connsiteX100" fmla="*/ 1303 w 490006"/>
              <a:gd name="connsiteY100" fmla="*/ 374133 h 607498"/>
              <a:gd name="connsiteX101" fmla="*/ 0 w 490006"/>
              <a:gd name="connsiteY101" fmla="*/ 366975 h 607498"/>
              <a:gd name="connsiteX102" fmla="*/ 0 w 490006"/>
              <a:gd name="connsiteY102" fmla="*/ 327283 h 607498"/>
              <a:gd name="connsiteX103" fmla="*/ 303995 w 490006"/>
              <a:gd name="connsiteY103" fmla="*/ 311899 h 607498"/>
              <a:gd name="connsiteX104" fmla="*/ 433200 w 490006"/>
              <a:gd name="connsiteY104" fmla="*/ 353291 h 607498"/>
              <a:gd name="connsiteX105" fmla="*/ 303995 w 490006"/>
              <a:gd name="connsiteY105" fmla="*/ 394813 h 607498"/>
              <a:gd name="connsiteX106" fmla="*/ 174790 w 490006"/>
              <a:gd name="connsiteY106" fmla="*/ 353291 h 607498"/>
              <a:gd name="connsiteX107" fmla="*/ 303995 w 490006"/>
              <a:gd name="connsiteY107" fmla="*/ 311899 h 607498"/>
              <a:gd name="connsiteX108" fmla="*/ 489865 w 490006"/>
              <a:gd name="connsiteY108" fmla="*/ 282967 h 607498"/>
              <a:gd name="connsiteX109" fmla="*/ 489865 w 490006"/>
              <a:gd name="connsiteY109" fmla="*/ 325954 h 607498"/>
              <a:gd name="connsiteX110" fmla="*/ 450504 w 490006"/>
              <a:gd name="connsiteY110" fmla="*/ 354873 h 607498"/>
              <a:gd name="connsiteX111" fmla="*/ 450635 w 490006"/>
              <a:gd name="connsiteY111" fmla="*/ 353310 h 607498"/>
              <a:gd name="connsiteX112" fmla="*/ 405539 w 490006"/>
              <a:gd name="connsiteY112" fmla="*/ 310192 h 607498"/>
              <a:gd name="connsiteX113" fmla="*/ 489865 w 490006"/>
              <a:gd name="connsiteY113" fmla="*/ 282967 h 607498"/>
              <a:gd name="connsiteX114" fmla="*/ 231525 w 490006"/>
              <a:gd name="connsiteY114" fmla="*/ 282967 h 607498"/>
              <a:gd name="connsiteX115" fmla="*/ 259116 w 490006"/>
              <a:gd name="connsiteY115" fmla="*/ 297322 h 607498"/>
              <a:gd name="connsiteX116" fmla="*/ 231525 w 490006"/>
              <a:gd name="connsiteY116" fmla="*/ 302020 h 607498"/>
              <a:gd name="connsiteX117" fmla="*/ 125663 w 490006"/>
              <a:gd name="connsiteY117" fmla="*/ 272560 h 607498"/>
              <a:gd name="connsiteX118" fmla="*/ 112759 w 490006"/>
              <a:gd name="connsiteY118" fmla="*/ 272820 h 607498"/>
              <a:gd name="connsiteX119" fmla="*/ 110021 w 490006"/>
              <a:gd name="connsiteY119" fmla="*/ 273993 h 607498"/>
              <a:gd name="connsiteX120" fmla="*/ 111455 w 490006"/>
              <a:gd name="connsiteY120" fmla="*/ 276728 h 607498"/>
              <a:gd name="connsiteX121" fmla="*/ 94250 w 490006"/>
              <a:gd name="connsiteY121" fmla="*/ 286107 h 607498"/>
              <a:gd name="connsiteX122" fmla="*/ 130355 w 490006"/>
              <a:gd name="connsiteY122" fmla="*/ 296137 h 607498"/>
              <a:gd name="connsiteX123" fmla="*/ 148082 w 490006"/>
              <a:gd name="connsiteY123" fmla="*/ 299393 h 607498"/>
              <a:gd name="connsiteX124" fmla="*/ 134917 w 490006"/>
              <a:gd name="connsiteY124" fmla="*/ 302259 h 607498"/>
              <a:gd name="connsiteX125" fmla="*/ 115756 w 490006"/>
              <a:gd name="connsiteY125" fmla="*/ 300175 h 607498"/>
              <a:gd name="connsiteX126" fmla="*/ 113280 w 490006"/>
              <a:gd name="connsiteY126" fmla="*/ 299914 h 607498"/>
              <a:gd name="connsiteX127" fmla="*/ 111194 w 490006"/>
              <a:gd name="connsiteY127" fmla="*/ 300175 h 607498"/>
              <a:gd name="connsiteX128" fmla="*/ 103374 w 490006"/>
              <a:gd name="connsiteY128" fmla="*/ 303561 h 607498"/>
              <a:gd name="connsiteX129" fmla="*/ 104025 w 490006"/>
              <a:gd name="connsiteY129" fmla="*/ 305124 h 607498"/>
              <a:gd name="connsiteX130" fmla="*/ 128139 w 490006"/>
              <a:gd name="connsiteY130" fmla="*/ 308772 h 607498"/>
              <a:gd name="connsiteX131" fmla="*/ 129443 w 490006"/>
              <a:gd name="connsiteY131" fmla="*/ 311377 h 607498"/>
              <a:gd name="connsiteX132" fmla="*/ 133223 w 490006"/>
              <a:gd name="connsiteY132" fmla="*/ 312419 h 607498"/>
              <a:gd name="connsiteX133" fmla="*/ 146127 w 490006"/>
              <a:gd name="connsiteY133" fmla="*/ 312158 h 607498"/>
              <a:gd name="connsiteX134" fmla="*/ 148864 w 490006"/>
              <a:gd name="connsiteY134" fmla="*/ 310986 h 607498"/>
              <a:gd name="connsiteX135" fmla="*/ 147560 w 490006"/>
              <a:gd name="connsiteY135" fmla="*/ 308511 h 607498"/>
              <a:gd name="connsiteX136" fmla="*/ 167503 w 490006"/>
              <a:gd name="connsiteY136" fmla="*/ 299002 h 607498"/>
              <a:gd name="connsiteX137" fmla="*/ 132701 w 490006"/>
              <a:gd name="connsiteY137" fmla="*/ 289493 h 607498"/>
              <a:gd name="connsiteX138" fmla="*/ 113671 w 490006"/>
              <a:gd name="connsiteY138" fmla="*/ 285586 h 607498"/>
              <a:gd name="connsiteX139" fmla="*/ 127357 w 490006"/>
              <a:gd name="connsiteY139" fmla="*/ 282720 h 607498"/>
              <a:gd name="connsiteX140" fmla="*/ 143389 w 490006"/>
              <a:gd name="connsiteY140" fmla="*/ 283762 h 607498"/>
              <a:gd name="connsiteX141" fmla="*/ 147691 w 490006"/>
              <a:gd name="connsiteY141" fmla="*/ 283241 h 607498"/>
              <a:gd name="connsiteX142" fmla="*/ 152774 w 490006"/>
              <a:gd name="connsiteY142" fmla="*/ 279333 h 607498"/>
              <a:gd name="connsiteX143" fmla="*/ 150949 w 490006"/>
              <a:gd name="connsiteY143" fmla="*/ 277770 h 607498"/>
              <a:gd name="connsiteX144" fmla="*/ 130746 w 490006"/>
              <a:gd name="connsiteY144" fmla="*/ 275947 h 607498"/>
              <a:gd name="connsiteX145" fmla="*/ 129573 w 490006"/>
              <a:gd name="connsiteY145" fmla="*/ 273602 h 607498"/>
              <a:gd name="connsiteX146" fmla="*/ 125663 w 490006"/>
              <a:gd name="connsiteY146" fmla="*/ 272560 h 607498"/>
              <a:gd name="connsiteX147" fmla="*/ 129312 w 490006"/>
              <a:gd name="connsiteY147" fmla="*/ 256929 h 607498"/>
              <a:gd name="connsiteX148" fmla="*/ 211690 w 490006"/>
              <a:gd name="connsiteY148" fmla="*/ 267089 h 607498"/>
              <a:gd name="connsiteX149" fmla="*/ 214166 w 490006"/>
              <a:gd name="connsiteY149" fmla="*/ 267480 h 607498"/>
              <a:gd name="connsiteX150" fmla="*/ 214166 w 490006"/>
              <a:gd name="connsiteY150" fmla="*/ 306427 h 607498"/>
              <a:gd name="connsiteX151" fmla="*/ 161638 w 490006"/>
              <a:gd name="connsiteY151" fmla="*/ 338340 h 607498"/>
              <a:gd name="connsiteX152" fmla="*/ 129312 w 490006"/>
              <a:gd name="connsiteY152" fmla="*/ 339773 h 607498"/>
              <a:gd name="connsiteX153" fmla="*/ 141 w 490006"/>
              <a:gd name="connsiteY153" fmla="*/ 298351 h 607498"/>
              <a:gd name="connsiteX154" fmla="*/ 129312 w 490006"/>
              <a:gd name="connsiteY154" fmla="*/ 256929 h 607498"/>
              <a:gd name="connsiteX155" fmla="*/ 489865 w 490006"/>
              <a:gd name="connsiteY155" fmla="*/ 212049 h 607498"/>
              <a:gd name="connsiteX156" fmla="*/ 489865 w 490006"/>
              <a:gd name="connsiteY156" fmla="*/ 254084 h 607498"/>
              <a:gd name="connsiteX157" fmla="*/ 360695 w 490006"/>
              <a:gd name="connsiteY157" fmla="*/ 295598 h 607498"/>
              <a:gd name="connsiteX158" fmla="*/ 231525 w 490006"/>
              <a:gd name="connsiteY158" fmla="*/ 254084 h 607498"/>
              <a:gd name="connsiteX159" fmla="*/ 231525 w 490006"/>
              <a:gd name="connsiteY159" fmla="*/ 212179 h 607498"/>
              <a:gd name="connsiteX160" fmla="*/ 360695 w 490006"/>
              <a:gd name="connsiteY160" fmla="*/ 241981 h 607498"/>
              <a:gd name="connsiteX161" fmla="*/ 489865 w 490006"/>
              <a:gd name="connsiteY161" fmla="*/ 212049 h 607498"/>
              <a:gd name="connsiteX162" fmla="*/ 231525 w 490006"/>
              <a:gd name="connsiteY162" fmla="*/ 141201 h 607498"/>
              <a:gd name="connsiteX163" fmla="*/ 292135 w 490006"/>
              <a:gd name="connsiteY163" fmla="*/ 164513 h 607498"/>
              <a:gd name="connsiteX164" fmla="*/ 360826 w 490006"/>
              <a:gd name="connsiteY164" fmla="*/ 171154 h 607498"/>
              <a:gd name="connsiteX165" fmla="*/ 489865 w 490006"/>
              <a:gd name="connsiteY165" fmla="*/ 141201 h 607498"/>
              <a:gd name="connsiteX166" fmla="*/ 489865 w 490006"/>
              <a:gd name="connsiteY166" fmla="*/ 183136 h 607498"/>
              <a:gd name="connsiteX167" fmla="*/ 360695 w 490006"/>
              <a:gd name="connsiteY167" fmla="*/ 224680 h 607498"/>
              <a:gd name="connsiteX168" fmla="*/ 231525 w 490006"/>
              <a:gd name="connsiteY168" fmla="*/ 183136 h 607498"/>
              <a:gd name="connsiteX169" fmla="*/ 231525 w 490006"/>
              <a:gd name="connsiteY169" fmla="*/ 70283 h 607498"/>
              <a:gd name="connsiteX170" fmla="*/ 360826 w 490006"/>
              <a:gd name="connsiteY170" fmla="*/ 100236 h 607498"/>
              <a:gd name="connsiteX171" fmla="*/ 489865 w 490006"/>
              <a:gd name="connsiteY171" fmla="*/ 70413 h 607498"/>
              <a:gd name="connsiteX172" fmla="*/ 489865 w 490006"/>
              <a:gd name="connsiteY172" fmla="*/ 112348 h 607498"/>
              <a:gd name="connsiteX173" fmla="*/ 360695 w 490006"/>
              <a:gd name="connsiteY173" fmla="*/ 153762 h 607498"/>
              <a:gd name="connsiteX174" fmla="*/ 295393 w 490006"/>
              <a:gd name="connsiteY174" fmla="*/ 147641 h 607498"/>
              <a:gd name="connsiteX175" fmla="*/ 231656 w 490006"/>
              <a:gd name="connsiteY175" fmla="*/ 112348 h 607498"/>
              <a:gd name="connsiteX176" fmla="*/ 231525 w 490006"/>
              <a:gd name="connsiteY176" fmla="*/ 111306 h 607498"/>
              <a:gd name="connsiteX177" fmla="*/ 355101 w 490006"/>
              <a:gd name="connsiteY177" fmla="*/ 17963 h 607498"/>
              <a:gd name="connsiteX178" fmla="*/ 342197 w 490006"/>
              <a:gd name="connsiteY178" fmla="*/ 18223 h 607498"/>
              <a:gd name="connsiteX179" fmla="*/ 339460 w 490006"/>
              <a:gd name="connsiteY179" fmla="*/ 19394 h 607498"/>
              <a:gd name="connsiteX180" fmla="*/ 340894 w 490006"/>
              <a:gd name="connsiteY180" fmla="*/ 22128 h 607498"/>
              <a:gd name="connsiteX181" fmla="*/ 323688 w 490006"/>
              <a:gd name="connsiteY181" fmla="*/ 31500 h 607498"/>
              <a:gd name="connsiteX182" fmla="*/ 359794 w 490006"/>
              <a:gd name="connsiteY182" fmla="*/ 41522 h 607498"/>
              <a:gd name="connsiteX183" fmla="*/ 377520 w 490006"/>
              <a:gd name="connsiteY183" fmla="*/ 44776 h 607498"/>
              <a:gd name="connsiteX184" fmla="*/ 364356 w 490006"/>
              <a:gd name="connsiteY184" fmla="*/ 47640 h 607498"/>
              <a:gd name="connsiteX185" fmla="*/ 345195 w 490006"/>
              <a:gd name="connsiteY185" fmla="*/ 45557 h 607498"/>
              <a:gd name="connsiteX186" fmla="*/ 342719 w 490006"/>
              <a:gd name="connsiteY186" fmla="*/ 45297 h 607498"/>
              <a:gd name="connsiteX187" fmla="*/ 340633 w 490006"/>
              <a:gd name="connsiteY187" fmla="*/ 45687 h 607498"/>
              <a:gd name="connsiteX188" fmla="*/ 332812 w 490006"/>
              <a:gd name="connsiteY188" fmla="*/ 48941 h 607498"/>
              <a:gd name="connsiteX189" fmla="*/ 333464 w 490006"/>
              <a:gd name="connsiteY189" fmla="*/ 50503 h 607498"/>
              <a:gd name="connsiteX190" fmla="*/ 357578 w 490006"/>
              <a:gd name="connsiteY190" fmla="*/ 54278 h 607498"/>
              <a:gd name="connsiteX191" fmla="*/ 358881 w 490006"/>
              <a:gd name="connsiteY191" fmla="*/ 56751 h 607498"/>
              <a:gd name="connsiteX192" fmla="*/ 362661 w 490006"/>
              <a:gd name="connsiteY192" fmla="*/ 57792 h 607498"/>
              <a:gd name="connsiteX193" fmla="*/ 375565 w 490006"/>
              <a:gd name="connsiteY193" fmla="*/ 57532 h 607498"/>
              <a:gd name="connsiteX194" fmla="*/ 378302 w 490006"/>
              <a:gd name="connsiteY194" fmla="*/ 56361 h 607498"/>
              <a:gd name="connsiteX195" fmla="*/ 376999 w 490006"/>
              <a:gd name="connsiteY195" fmla="*/ 53888 h 607498"/>
              <a:gd name="connsiteX196" fmla="*/ 396941 w 490006"/>
              <a:gd name="connsiteY196" fmla="*/ 44386 h 607498"/>
              <a:gd name="connsiteX197" fmla="*/ 362140 w 490006"/>
              <a:gd name="connsiteY197" fmla="*/ 34884 h 607498"/>
              <a:gd name="connsiteX198" fmla="*/ 343110 w 490006"/>
              <a:gd name="connsiteY198" fmla="*/ 31109 h 607498"/>
              <a:gd name="connsiteX199" fmla="*/ 356796 w 490006"/>
              <a:gd name="connsiteY199" fmla="*/ 28115 h 607498"/>
              <a:gd name="connsiteX200" fmla="*/ 372828 w 490006"/>
              <a:gd name="connsiteY200" fmla="*/ 29157 h 607498"/>
              <a:gd name="connsiteX201" fmla="*/ 377129 w 490006"/>
              <a:gd name="connsiteY201" fmla="*/ 28636 h 607498"/>
              <a:gd name="connsiteX202" fmla="*/ 382213 w 490006"/>
              <a:gd name="connsiteY202" fmla="*/ 24731 h 607498"/>
              <a:gd name="connsiteX203" fmla="*/ 380388 w 490006"/>
              <a:gd name="connsiteY203" fmla="*/ 23169 h 607498"/>
              <a:gd name="connsiteX204" fmla="*/ 360185 w 490006"/>
              <a:gd name="connsiteY204" fmla="*/ 21347 h 607498"/>
              <a:gd name="connsiteX205" fmla="*/ 359011 w 490006"/>
              <a:gd name="connsiteY205" fmla="*/ 19004 h 607498"/>
              <a:gd name="connsiteX206" fmla="*/ 355101 w 490006"/>
              <a:gd name="connsiteY206" fmla="*/ 17963 h 607498"/>
              <a:gd name="connsiteX207" fmla="*/ 360836 w 490006"/>
              <a:gd name="connsiteY207" fmla="*/ 0 h 607498"/>
              <a:gd name="connsiteX208" fmla="*/ 490006 w 490006"/>
              <a:gd name="connsiteY208" fmla="*/ 41392 h 607498"/>
              <a:gd name="connsiteX209" fmla="*/ 360836 w 490006"/>
              <a:gd name="connsiteY209" fmla="*/ 82914 h 607498"/>
              <a:gd name="connsiteX210" fmla="*/ 231666 w 490006"/>
              <a:gd name="connsiteY210" fmla="*/ 41392 h 607498"/>
              <a:gd name="connsiteX211" fmla="*/ 360836 w 490006"/>
              <a:gd name="connsiteY211" fmla="*/ 0 h 607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</a:cxnLst>
            <a:rect l="l" t="t" r="r" b="b"/>
            <a:pathLst>
              <a:path w="490006" h="607498">
                <a:moveTo>
                  <a:pt x="433201" y="523949"/>
                </a:moveTo>
                <a:lnTo>
                  <a:pt x="433201" y="565984"/>
                </a:lnTo>
                <a:cubicBezTo>
                  <a:pt x="433201" y="583292"/>
                  <a:pt x="383916" y="607498"/>
                  <a:pt x="303860" y="607498"/>
                </a:cubicBezTo>
                <a:cubicBezTo>
                  <a:pt x="223804" y="607498"/>
                  <a:pt x="174649" y="583292"/>
                  <a:pt x="174649" y="565984"/>
                </a:cubicBezTo>
                <a:lnTo>
                  <a:pt x="174649" y="560518"/>
                </a:lnTo>
                <a:cubicBezTo>
                  <a:pt x="174780" y="560258"/>
                  <a:pt x="174780" y="559997"/>
                  <a:pt x="174780" y="559737"/>
                </a:cubicBezTo>
                <a:cubicBezTo>
                  <a:pt x="174780" y="559607"/>
                  <a:pt x="174780" y="559477"/>
                  <a:pt x="174780" y="559347"/>
                </a:cubicBezTo>
                <a:lnTo>
                  <a:pt x="174780" y="524079"/>
                </a:lnTo>
                <a:cubicBezTo>
                  <a:pt x="201248" y="543600"/>
                  <a:pt x="253662" y="553881"/>
                  <a:pt x="303860" y="553881"/>
                </a:cubicBezTo>
                <a:cubicBezTo>
                  <a:pt x="354188" y="553881"/>
                  <a:pt x="406864" y="543600"/>
                  <a:pt x="433201" y="523949"/>
                </a:cubicBezTo>
                <a:close/>
                <a:moveTo>
                  <a:pt x="0" y="468978"/>
                </a:moveTo>
                <a:cubicBezTo>
                  <a:pt x="5865" y="473406"/>
                  <a:pt x="13684" y="477834"/>
                  <a:pt x="23849" y="481871"/>
                </a:cubicBezTo>
                <a:cubicBezTo>
                  <a:pt x="23980" y="481871"/>
                  <a:pt x="24110" y="482001"/>
                  <a:pt x="24240" y="482001"/>
                </a:cubicBezTo>
                <a:cubicBezTo>
                  <a:pt x="51348" y="492811"/>
                  <a:pt x="89533" y="498931"/>
                  <a:pt x="129281" y="498931"/>
                </a:cubicBezTo>
                <a:cubicBezTo>
                  <a:pt x="138665" y="498931"/>
                  <a:pt x="148178" y="498541"/>
                  <a:pt x="157431" y="497890"/>
                </a:cubicBezTo>
                <a:lnTo>
                  <a:pt x="157431" y="498020"/>
                </a:lnTo>
                <a:cubicBezTo>
                  <a:pt x="157431" y="498411"/>
                  <a:pt x="157301" y="498671"/>
                  <a:pt x="157301" y="498931"/>
                </a:cubicBezTo>
                <a:lnTo>
                  <a:pt x="157301" y="551415"/>
                </a:lnTo>
                <a:cubicBezTo>
                  <a:pt x="148048" y="552066"/>
                  <a:pt x="138665" y="552457"/>
                  <a:pt x="129151" y="552457"/>
                </a:cubicBezTo>
                <a:cubicBezTo>
                  <a:pt x="49132" y="552457"/>
                  <a:pt x="0" y="528364"/>
                  <a:pt x="0" y="511043"/>
                </a:cubicBezTo>
                <a:close/>
                <a:moveTo>
                  <a:pt x="433200" y="453101"/>
                </a:moveTo>
                <a:lnTo>
                  <a:pt x="433200" y="495166"/>
                </a:lnTo>
                <a:cubicBezTo>
                  <a:pt x="433200" y="512357"/>
                  <a:pt x="383917" y="536580"/>
                  <a:pt x="303865" y="536580"/>
                </a:cubicBezTo>
                <a:cubicBezTo>
                  <a:pt x="225638" y="536580"/>
                  <a:pt x="176876" y="513399"/>
                  <a:pt x="174790" y="496208"/>
                </a:cubicBezTo>
                <a:lnTo>
                  <a:pt x="174790" y="488394"/>
                </a:lnTo>
                <a:lnTo>
                  <a:pt x="174790" y="453231"/>
                </a:lnTo>
                <a:cubicBezTo>
                  <a:pt x="201257" y="472766"/>
                  <a:pt x="253669" y="483054"/>
                  <a:pt x="303865" y="483054"/>
                </a:cubicBezTo>
                <a:cubicBezTo>
                  <a:pt x="354191" y="483054"/>
                  <a:pt x="406864" y="472636"/>
                  <a:pt x="433200" y="453101"/>
                </a:cubicBezTo>
                <a:close/>
                <a:moveTo>
                  <a:pt x="0" y="398201"/>
                </a:moveTo>
                <a:cubicBezTo>
                  <a:pt x="13554" y="408358"/>
                  <a:pt x="34536" y="416431"/>
                  <a:pt x="61774" y="421900"/>
                </a:cubicBezTo>
                <a:cubicBezTo>
                  <a:pt x="61904" y="421900"/>
                  <a:pt x="61904" y="421900"/>
                  <a:pt x="62034" y="421900"/>
                </a:cubicBezTo>
                <a:cubicBezTo>
                  <a:pt x="82495" y="425937"/>
                  <a:pt x="105823" y="428020"/>
                  <a:pt x="129281" y="428020"/>
                </a:cubicBezTo>
                <a:cubicBezTo>
                  <a:pt x="138665" y="428020"/>
                  <a:pt x="148178" y="427760"/>
                  <a:pt x="157431" y="426979"/>
                </a:cubicBezTo>
                <a:lnTo>
                  <a:pt x="157431" y="427239"/>
                </a:lnTo>
                <a:cubicBezTo>
                  <a:pt x="157431" y="427500"/>
                  <a:pt x="157301" y="427760"/>
                  <a:pt x="157301" y="428020"/>
                </a:cubicBezTo>
                <a:lnTo>
                  <a:pt x="157301" y="480497"/>
                </a:lnTo>
                <a:cubicBezTo>
                  <a:pt x="148048" y="481279"/>
                  <a:pt x="138665" y="481539"/>
                  <a:pt x="129151" y="481539"/>
                </a:cubicBezTo>
                <a:cubicBezTo>
                  <a:pt x="91487" y="481539"/>
                  <a:pt x="55518" y="475810"/>
                  <a:pt x="30366" y="465783"/>
                </a:cubicBezTo>
                <a:cubicBezTo>
                  <a:pt x="30366" y="465783"/>
                  <a:pt x="30366" y="465783"/>
                  <a:pt x="30235" y="465783"/>
                </a:cubicBezTo>
                <a:cubicBezTo>
                  <a:pt x="11338" y="458230"/>
                  <a:pt x="131" y="448594"/>
                  <a:pt x="131" y="440130"/>
                </a:cubicBezTo>
                <a:cubicBezTo>
                  <a:pt x="131" y="439870"/>
                  <a:pt x="0" y="439479"/>
                  <a:pt x="0" y="439219"/>
                </a:cubicBezTo>
                <a:close/>
                <a:moveTo>
                  <a:pt x="174790" y="382324"/>
                </a:moveTo>
                <a:cubicBezTo>
                  <a:pt x="201257" y="401840"/>
                  <a:pt x="253800" y="412118"/>
                  <a:pt x="303995" y="412118"/>
                </a:cubicBezTo>
                <a:cubicBezTo>
                  <a:pt x="354321" y="412118"/>
                  <a:pt x="406733" y="401840"/>
                  <a:pt x="433200" y="382324"/>
                </a:cubicBezTo>
                <a:lnTo>
                  <a:pt x="433200" y="424218"/>
                </a:lnTo>
                <a:cubicBezTo>
                  <a:pt x="433200" y="441522"/>
                  <a:pt x="383917" y="465591"/>
                  <a:pt x="303865" y="465591"/>
                </a:cubicBezTo>
                <a:cubicBezTo>
                  <a:pt x="225638" y="465591"/>
                  <a:pt x="176876" y="442562"/>
                  <a:pt x="174790" y="425389"/>
                </a:cubicBezTo>
                <a:lnTo>
                  <a:pt x="174790" y="417582"/>
                </a:lnTo>
                <a:lnTo>
                  <a:pt x="174790" y="417452"/>
                </a:lnTo>
                <a:close/>
                <a:moveTo>
                  <a:pt x="489865" y="354874"/>
                </a:moveTo>
                <a:lnTo>
                  <a:pt x="489865" y="397184"/>
                </a:lnTo>
                <a:cubicBezTo>
                  <a:pt x="489865" y="407079"/>
                  <a:pt x="474634" y="418144"/>
                  <a:pt x="450419" y="426216"/>
                </a:cubicBezTo>
                <a:cubicBezTo>
                  <a:pt x="450549" y="425565"/>
                  <a:pt x="450549" y="424914"/>
                  <a:pt x="450549" y="424263"/>
                </a:cubicBezTo>
                <a:lnTo>
                  <a:pt x="450549" y="373100"/>
                </a:lnTo>
                <a:cubicBezTo>
                  <a:pt x="467213" y="368153"/>
                  <a:pt x="480492" y="362034"/>
                  <a:pt x="489865" y="354874"/>
                </a:cubicBezTo>
                <a:close/>
                <a:moveTo>
                  <a:pt x="302952" y="333376"/>
                </a:moveTo>
                <a:lnTo>
                  <a:pt x="290045" y="333766"/>
                </a:lnTo>
                <a:cubicBezTo>
                  <a:pt x="288219" y="333766"/>
                  <a:pt x="287046" y="334287"/>
                  <a:pt x="287307" y="334938"/>
                </a:cubicBezTo>
                <a:lnTo>
                  <a:pt x="288741" y="337671"/>
                </a:lnTo>
                <a:cubicBezTo>
                  <a:pt x="275834" y="339233"/>
                  <a:pt x="269315" y="342748"/>
                  <a:pt x="271531" y="347043"/>
                </a:cubicBezTo>
                <a:cubicBezTo>
                  <a:pt x="275312" y="354462"/>
                  <a:pt x="294869" y="356024"/>
                  <a:pt x="307646" y="356935"/>
                </a:cubicBezTo>
                <a:cubicBezTo>
                  <a:pt x="321466" y="357977"/>
                  <a:pt x="324465" y="358628"/>
                  <a:pt x="325377" y="360320"/>
                </a:cubicBezTo>
                <a:cubicBezTo>
                  <a:pt x="326290" y="362272"/>
                  <a:pt x="317555" y="362923"/>
                  <a:pt x="312209" y="363053"/>
                </a:cubicBezTo>
                <a:cubicBezTo>
                  <a:pt x="305690" y="363183"/>
                  <a:pt x="297737" y="362402"/>
                  <a:pt x="293043" y="360971"/>
                </a:cubicBezTo>
                <a:cubicBezTo>
                  <a:pt x="292392" y="360840"/>
                  <a:pt x="291479" y="360710"/>
                  <a:pt x="290566" y="360710"/>
                </a:cubicBezTo>
                <a:cubicBezTo>
                  <a:pt x="289784" y="360710"/>
                  <a:pt x="289002" y="360840"/>
                  <a:pt x="288480" y="361101"/>
                </a:cubicBezTo>
                <a:lnTo>
                  <a:pt x="280658" y="364485"/>
                </a:lnTo>
                <a:cubicBezTo>
                  <a:pt x="279614" y="364875"/>
                  <a:pt x="279875" y="365656"/>
                  <a:pt x="281309" y="366047"/>
                </a:cubicBezTo>
                <a:cubicBezTo>
                  <a:pt x="287828" y="367869"/>
                  <a:pt x="296433" y="369171"/>
                  <a:pt x="305429" y="369691"/>
                </a:cubicBezTo>
                <a:lnTo>
                  <a:pt x="306733" y="372295"/>
                </a:lnTo>
                <a:cubicBezTo>
                  <a:pt x="306994" y="372946"/>
                  <a:pt x="308689" y="373336"/>
                  <a:pt x="310514" y="373336"/>
                </a:cubicBezTo>
                <a:lnTo>
                  <a:pt x="323422" y="372946"/>
                </a:lnTo>
                <a:cubicBezTo>
                  <a:pt x="325247" y="372946"/>
                  <a:pt x="326420" y="372425"/>
                  <a:pt x="326160" y="371774"/>
                </a:cubicBezTo>
                <a:lnTo>
                  <a:pt x="324856" y="369301"/>
                </a:lnTo>
                <a:cubicBezTo>
                  <a:pt x="339328" y="367999"/>
                  <a:pt x="347150" y="364355"/>
                  <a:pt x="344804" y="359799"/>
                </a:cubicBezTo>
                <a:cubicBezTo>
                  <a:pt x="341283" y="352770"/>
                  <a:pt x="322379" y="351338"/>
                  <a:pt x="309993" y="350297"/>
                </a:cubicBezTo>
                <a:cubicBezTo>
                  <a:pt x="295390" y="349256"/>
                  <a:pt x="292000" y="348605"/>
                  <a:pt x="290957" y="346522"/>
                </a:cubicBezTo>
                <a:cubicBezTo>
                  <a:pt x="289784" y="344440"/>
                  <a:pt x="299041" y="343659"/>
                  <a:pt x="304647" y="343529"/>
                </a:cubicBezTo>
                <a:cubicBezTo>
                  <a:pt x="309862" y="343399"/>
                  <a:pt x="316512" y="343789"/>
                  <a:pt x="320684" y="344570"/>
                </a:cubicBezTo>
                <a:cubicBezTo>
                  <a:pt x="322379" y="344830"/>
                  <a:pt x="324334" y="344700"/>
                  <a:pt x="324986" y="344179"/>
                </a:cubicBezTo>
                <a:lnTo>
                  <a:pt x="330071" y="340144"/>
                </a:lnTo>
                <a:cubicBezTo>
                  <a:pt x="330723" y="339624"/>
                  <a:pt x="329941" y="338973"/>
                  <a:pt x="328246" y="338713"/>
                </a:cubicBezTo>
                <a:cubicBezTo>
                  <a:pt x="322509" y="337671"/>
                  <a:pt x="315208" y="336890"/>
                  <a:pt x="308037" y="336760"/>
                </a:cubicBezTo>
                <a:lnTo>
                  <a:pt x="306864" y="334417"/>
                </a:lnTo>
                <a:cubicBezTo>
                  <a:pt x="306472" y="333766"/>
                  <a:pt x="304778" y="333376"/>
                  <a:pt x="302952" y="333376"/>
                </a:cubicBezTo>
                <a:close/>
                <a:moveTo>
                  <a:pt x="0" y="327283"/>
                </a:moveTo>
                <a:cubicBezTo>
                  <a:pt x="12902" y="336783"/>
                  <a:pt x="28541" y="342509"/>
                  <a:pt x="43919" y="346674"/>
                </a:cubicBezTo>
                <a:cubicBezTo>
                  <a:pt x="62947" y="351879"/>
                  <a:pt x="82756" y="354742"/>
                  <a:pt x="102435" y="356174"/>
                </a:cubicBezTo>
                <a:cubicBezTo>
                  <a:pt x="111427" y="356824"/>
                  <a:pt x="120289" y="357215"/>
                  <a:pt x="129281" y="357215"/>
                </a:cubicBezTo>
                <a:cubicBezTo>
                  <a:pt x="134103" y="357215"/>
                  <a:pt x="138925" y="357085"/>
                  <a:pt x="143747" y="356955"/>
                </a:cubicBezTo>
                <a:cubicBezTo>
                  <a:pt x="146223" y="356824"/>
                  <a:pt x="148830" y="356694"/>
                  <a:pt x="151306" y="356564"/>
                </a:cubicBezTo>
                <a:cubicBezTo>
                  <a:pt x="151958" y="356564"/>
                  <a:pt x="157431" y="356174"/>
                  <a:pt x="157431" y="356304"/>
                </a:cubicBezTo>
                <a:cubicBezTo>
                  <a:pt x="157171" y="358516"/>
                  <a:pt x="157301" y="360859"/>
                  <a:pt x="157301" y="363201"/>
                </a:cubicBezTo>
                <a:cubicBezTo>
                  <a:pt x="157301" y="368147"/>
                  <a:pt x="157301" y="373092"/>
                  <a:pt x="157301" y="378037"/>
                </a:cubicBezTo>
                <a:cubicBezTo>
                  <a:pt x="157301" y="387797"/>
                  <a:pt x="157301" y="397558"/>
                  <a:pt x="157301" y="407188"/>
                </a:cubicBezTo>
                <a:cubicBezTo>
                  <a:pt x="157301" y="407969"/>
                  <a:pt x="157301" y="408750"/>
                  <a:pt x="157301" y="409531"/>
                </a:cubicBezTo>
                <a:cubicBezTo>
                  <a:pt x="157301" y="409921"/>
                  <a:pt x="144660" y="410311"/>
                  <a:pt x="143356" y="410442"/>
                </a:cubicBezTo>
                <a:cubicBezTo>
                  <a:pt x="132670" y="410832"/>
                  <a:pt x="121853" y="410832"/>
                  <a:pt x="111166" y="410181"/>
                </a:cubicBezTo>
                <a:cubicBezTo>
                  <a:pt x="90445" y="409140"/>
                  <a:pt x="69723" y="406537"/>
                  <a:pt x="49654" y="401202"/>
                </a:cubicBezTo>
                <a:cubicBezTo>
                  <a:pt x="35709" y="397428"/>
                  <a:pt x="20982" y="392482"/>
                  <a:pt x="9514" y="383373"/>
                </a:cubicBezTo>
                <a:cubicBezTo>
                  <a:pt x="6256" y="380900"/>
                  <a:pt x="3128" y="377907"/>
                  <a:pt x="1303" y="374133"/>
                </a:cubicBezTo>
                <a:cubicBezTo>
                  <a:pt x="261" y="371921"/>
                  <a:pt x="0" y="369448"/>
                  <a:pt x="0" y="366975"/>
                </a:cubicBezTo>
                <a:cubicBezTo>
                  <a:pt x="0" y="353701"/>
                  <a:pt x="0" y="340427"/>
                  <a:pt x="0" y="327283"/>
                </a:cubicBezTo>
                <a:close/>
                <a:moveTo>
                  <a:pt x="303995" y="311899"/>
                </a:moveTo>
                <a:cubicBezTo>
                  <a:pt x="384048" y="311899"/>
                  <a:pt x="433200" y="336109"/>
                  <a:pt x="433200" y="353291"/>
                </a:cubicBezTo>
                <a:cubicBezTo>
                  <a:pt x="433200" y="370603"/>
                  <a:pt x="384048" y="394813"/>
                  <a:pt x="303995" y="394813"/>
                </a:cubicBezTo>
                <a:cubicBezTo>
                  <a:pt x="223943" y="394813"/>
                  <a:pt x="174790" y="370603"/>
                  <a:pt x="174790" y="353291"/>
                </a:cubicBezTo>
                <a:cubicBezTo>
                  <a:pt x="174790" y="336109"/>
                  <a:pt x="223943" y="311899"/>
                  <a:pt x="303995" y="311899"/>
                </a:cubicBezTo>
                <a:close/>
                <a:moveTo>
                  <a:pt x="489865" y="282967"/>
                </a:moveTo>
                <a:lnTo>
                  <a:pt x="489865" y="325954"/>
                </a:lnTo>
                <a:cubicBezTo>
                  <a:pt x="489865" y="335854"/>
                  <a:pt x="474616" y="346927"/>
                  <a:pt x="450504" y="354873"/>
                </a:cubicBezTo>
                <a:cubicBezTo>
                  <a:pt x="450504" y="354352"/>
                  <a:pt x="450635" y="353831"/>
                  <a:pt x="450635" y="353310"/>
                </a:cubicBezTo>
                <a:cubicBezTo>
                  <a:pt x="450635" y="334682"/>
                  <a:pt x="432388" y="320092"/>
                  <a:pt x="405539" y="310192"/>
                </a:cubicBezTo>
                <a:cubicBezTo>
                  <a:pt x="439947" y="305894"/>
                  <a:pt x="471358" y="296775"/>
                  <a:pt x="489865" y="282967"/>
                </a:cubicBezTo>
                <a:close/>
                <a:moveTo>
                  <a:pt x="231525" y="282967"/>
                </a:moveTo>
                <a:cubicBezTo>
                  <a:pt x="238944" y="288448"/>
                  <a:pt x="248314" y="293277"/>
                  <a:pt x="259116" y="297322"/>
                </a:cubicBezTo>
                <a:cubicBezTo>
                  <a:pt x="249616" y="298497"/>
                  <a:pt x="240375" y="300063"/>
                  <a:pt x="231525" y="302020"/>
                </a:cubicBezTo>
                <a:close/>
                <a:moveTo>
                  <a:pt x="125663" y="272560"/>
                </a:moveTo>
                <a:lnTo>
                  <a:pt x="112759" y="272820"/>
                </a:lnTo>
                <a:cubicBezTo>
                  <a:pt x="110934" y="272820"/>
                  <a:pt x="109761" y="273472"/>
                  <a:pt x="110021" y="273993"/>
                </a:cubicBezTo>
                <a:lnTo>
                  <a:pt x="111455" y="276728"/>
                </a:lnTo>
                <a:cubicBezTo>
                  <a:pt x="98551" y="278291"/>
                  <a:pt x="92034" y="281808"/>
                  <a:pt x="94250" y="286107"/>
                </a:cubicBezTo>
                <a:cubicBezTo>
                  <a:pt x="98030" y="293662"/>
                  <a:pt x="117451" y="295095"/>
                  <a:pt x="130355" y="296137"/>
                </a:cubicBezTo>
                <a:cubicBezTo>
                  <a:pt x="144171" y="297179"/>
                  <a:pt x="147169" y="297700"/>
                  <a:pt x="148082" y="299393"/>
                </a:cubicBezTo>
                <a:cubicBezTo>
                  <a:pt x="148994" y="301347"/>
                  <a:pt x="140261" y="302128"/>
                  <a:pt x="134917" y="302259"/>
                </a:cubicBezTo>
                <a:cubicBezTo>
                  <a:pt x="128400" y="302389"/>
                  <a:pt x="120449" y="301477"/>
                  <a:pt x="115756" y="300175"/>
                </a:cubicBezTo>
                <a:cubicBezTo>
                  <a:pt x="115105" y="299914"/>
                  <a:pt x="114192" y="299914"/>
                  <a:pt x="113280" y="299914"/>
                </a:cubicBezTo>
                <a:cubicBezTo>
                  <a:pt x="112498" y="299914"/>
                  <a:pt x="111716" y="300044"/>
                  <a:pt x="111194" y="300175"/>
                </a:cubicBezTo>
                <a:lnTo>
                  <a:pt x="103374" y="303561"/>
                </a:lnTo>
                <a:cubicBezTo>
                  <a:pt x="102331" y="304082"/>
                  <a:pt x="102592" y="304734"/>
                  <a:pt x="104025" y="305124"/>
                </a:cubicBezTo>
                <a:cubicBezTo>
                  <a:pt x="110543" y="307078"/>
                  <a:pt x="119145" y="308381"/>
                  <a:pt x="128139" y="308772"/>
                </a:cubicBezTo>
                <a:lnTo>
                  <a:pt x="129443" y="311377"/>
                </a:lnTo>
                <a:cubicBezTo>
                  <a:pt x="129703" y="312028"/>
                  <a:pt x="131398" y="312549"/>
                  <a:pt x="133223" y="312419"/>
                </a:cubicBezTo>
                <a:lnTo>
                  <a:pt x="146127" y="312158"/>
                </a:lnTo>
                <a:cubicBezTo>
                  <a:pt x="147951" y="312028"/>
                  <a:pt x="149125" y="311507"/>
                  <a:pt x="148864" y="310986"/>
                </a:cubicBezTo>
                <a:lnTo>
                  <a:pt x="147560" y="308511"/>
                </a:lnTo>
                <a:cubicBezTo>
                  <a:pt x="162029" y="307078"/>
                  <a:pt x="169849" y="303431"/>
                  <a:pt x="167503" y="299002"/>
                </a:cubicBezTo>
                <a:cubicBezTo>
                  <a:pt x="163984" y="291838"/>
                  <a:pt x="145084" y="290405"/>
                  <a:pt x="132701" y="289493"/>
                </a:cubicBezTo>
                <a:cubicBezTo>
                  <a:pt x="118103" y="288321"/>
                  <a:pt x="114714" y="287670"/>
                  <a:pt x="113671" y="285586"/>
                </a:cubicBezTo>
                <a:cubicBezTo>
                  <a:pt x="112498" y="283632"/>
                  <a:pt x="121752" y="282850"/>
                  <a:pt x="127357" y="282720"/>
                </a:cubicBezTo>
                <a:cubicBezTo>
                  <a:pt x="132571" y="282590"/>
                  <a:pt x="139218" y="282981"/>
                  <a:pt x="143389" y="283762"/>
                </a:cubicBezTo>
                <a:cubicBezTo>
                  <a:pt x="145084" y="284023"/>
                  <a:pt x="147039" y="283762"/>
                  <a:pt x="147691" y="283241"/>
                </a:cubicBezTo>
                <a:lnTo>
                  <a:pt x="152774" y="279333"/>
                </a:lnTo>
                <a:cubicBezTo>
                  <a:pt x="153426" y="278812"/>
                  <a:pt x="152644" y="278031"/>
                  <a:pt x="150949" y="277770"/>
                </a:cubicBezTo>
                <a:cubicBezTo>
                  <a:pt x="145214" y="276728"/>
                  <a:pt x="137915" y="276077"/>
                  <a:pt x="130746" y="275947"/>
                </a:cubicBezTo>
                <a:lnTo>
                  <a:pt x="129573" y="273602"/>
                </a:lnTo>
                <a:cubicBezTo>
                  <a:pt x="129182" y="272951"/>
                  <a:pt x="127487" y="272430"/>
                  <a:pt x="125663" y="272560"/>
                </a:cubicBezTo>
                <a:close/>
                <a:moveTo>
                  <a:pt x="129312" y="256929"/>
                </a:moveTo>
                <a:cubicBezTo>
                  <a:pt x="159552" y="256929"/>
                  <a:pt x="187967" y="260446"/>
                  <a:pt x="211690" y="267089"/>
                </a:cubicBezTo>
                <a:cubicBezTo>
                  <a:pt x="212472" y="267350"/>
                  <a:pt x="213254" y="267480"/>
                  <a:pt x="214166" y="267480"/>
                </a:cubicBezTo>
                <a:lnTo>
                  <a:pt x="214166" y="306427"/>
                </a:lnTo>
                <a:cubicBezTo>
                  <a:pt x="189271" y="313721"/>
                  <a:pt x="169849" y="324533"/>
                  <a:pt x="161638" y="338340"/>
                </a:cubicBezTo>
                <a:cubicBezTo>
                  <a:pt x="151080" y="339252"/>
                  <a:pt x="140261" y="339773"/>
                  <a:pt x="129312" y="339773"/>
                </a:cubicBezTo>
                <a:cubicBezTo>
                  <a:pt x="49281" y="339773"/>
                  <a:pt x="141" y="315675"/>
                  <a:pt x="141" y="298351"/>
                </a:cubicBezTo>
                <a:cubicBezTo>
                  <a:pt x="141" y="281027"/>
                  <a:pt x="49281" y="256929"/>
                  <a:pt x="129312" y="256929"/>
                </a:cubicBezTo>
                <a:close/>
                <a:moveTo>
                  <a:pt x="489865" y="212049"/>
                </a:moveTo>
                <a:lnTo>
                  <a:pt x="489865" y="254084"/>
                </a:lnTo>
                <a:cubicBezTo>
                  <a:pt x="489865" y="271392"/>
                  <a:pt x="440726" y="295598"/>
                  <a:pt x="360695" y="295598"/>
                </a:cubicBezTo>
                <a:cubicBezTo>
                  <a:pt x="280665" y="295598"/>
                  <a:pt x="231525" y="271392"/>
                  <a:pt x="231525" y="254084"/>
                </a:cubicBezTo>
                <a:lnTo>
                  <a:pt x="231525" y="212179"/>
                </a:lnTo>
                <a:cubicBezTo>
                  <a:pt x="257985" y="231700"/>
                  <a:pt x="310383" y="241981"/>
                  <a:pt x="360695" y="241981"/>
                </a:cubicBezTo>
                <a:cubicBezTo>
                  <a:pt x="411008" y="241981"/>
                  <a:pt x="463536" y="231700"/>
                  <a:pt x="489865" y="212049"/>
                </a:cubicBezTo>
                <a:close/>
                <a:moveTo>
                  <a:pt x="231525" y="141201"/>
                </a:moveTo>
                <a:cubicBezTo>
                  <a:pt x="245733" y="151750"/>
                  <a:pt x="267370" y="159564"/>
                  <a:pt x="292135" y="164513"/>
                </a:cubicBezTo>
                <a:cubicBezTo>
                  <a:pt x="313641" y="168941"/>
                  <a:pt x="337494" y="171154"/>
                  <a:pt x="360826" y="171154"/>
                </a:cubicBezTo>
                <a:cubicBezTo>
                  <a:pt x="411008" y="171154"/>
                  <a:pt x="463536" y="160736"/>
                  <a:pt x="489865" y="141201"/>
                </a:cubicBezTo>
                <a:lnTo>
                  <a:pt x="489865" y="183136"/>
                </a:lnTo>
                <a:cubicBezTo>
                  <a:pt x="489865" y="200457"/>
                  <a:pt x="440726" y="224680"/>
                  <a:pt x="360695" y="224680"/>
                </a:cubicBezTo>
                <a:cubicBezTo>
                  <a:pt x="280665" y="224680"/>
                  <a:pt x="231525" y="200457"/>
                  <a:pt x="231525" y="183136"/>
                </a:cubicBezTo>
                <a:close/>
                <a:moveTo>
                  <a:pt x="231525" y="70283"/>
                </a:moveTo>
                <a:cubicBezTo>
                  <a:pt x="257855" y="89948"/>
                  <a:pt x="310513" y="100236"/>
                  <a:pt x="360826" y="100236"/>
                </a:cubicBezTo>
                <a:cubicBezTo>
                  <a:pt x="411008" y="100236"/>
                  <a:pt x="463536" y="89948"/>
                  <a:pt x="489865" y="70413"/>
                </a:cubicBezTo>
                <a:lnTo>
                  <a:pt x="489865" y="112348"/>
                </a:lnTo>
                <a:cubicBezTo>
                  <a:pt x="489865" y="129669"/>
                  <a:pt x="440726" y="153762"/>
                  <a:pt x="360695" y="153762"/>
                </a:cubicBezTo>
                <a:cubicBezTo>
                  <a:pt x="335669" y="153762"/>
                  <a:pt x="313772" y="151418"/>
                  <a:pt x="295393" y="147641"/>
                </a:cubicBezTo>
                <a:cubicBezTo>
                  <a:pt x="254857" y="139436"/>
                  <a:pt x="231656" y="124199"/>
                  <a:pt x="231656" y="112348"/>
                </a:cubicBezTo>
                <a:cubicBezTo>
                  <a:pt x="231656" y="111957"/>
                  <a:pt x="231525" y="111697"/>
                  <a:pt x="231525" y="111306"/>
                </a:cubicBezTo>
                <a:close/>
                <a:moveTo>
                  <a:pt x="355101" y="17963"/>
                </a:moveTo>
                <a:lnTo>
                  <a:pt x="342197" y="18223"/>
                </a:lnTo>
                <a:cubicBezTo>
                  <a:pt x="340372" y="18353"/>
                  <a:pt x="339199" y="18874"/>
                  <a:pt x="339460" y="19394"/>
                </a:cubicBezTo>
                <a:lnTo>
                  <a:pt x="340894" y="22128"/>
                </a:lnTo>
                <a:cubicBezTo>
                  <a:pt x="327990" y="23690"/>
                  <a:pt x="321473" y="27334"/>
                  <a:pt x="323688" y="31500"/>
                </a:cubicBezTo>
                <a:cubicBezTo>
                  <a:pt x="327468" y="39049"/>
                  <a:pt x="346890" y="40481"/>
                  <a:pt x="359794" y="41522"/>
                </a:cubicBezTo>
                <a:cubicBezTo>
                  <a:pt x="373610" y="42563"/>
                  <a:pt x="376608" y="43084"/>
                  <a:pt x="377520" y="44776"/>
                </a:cubicBezTo>
                <a:cubicBezTo>
                  <a:pt x="378433" y="46729"/>
                  <a:pt x="369700" y="47510"/>
                  <a:pt x="364356" y="47640"/>
                </a:cubicBezTo>
                <a:cubicBezTo>
                  <a:pt x="357838" y="47770"/>
                  <a:pt x="349887" y="46989"/>
                  <a:pt x="345195" y="45557"/>
                </a:cubicBezTo>
                <a:cubicBezTo>
                  <a:pt x="344543" y="45297"/>
                  <a:pt x="343631" y="45297"/>
                  <a:pt x="342719" y="45297"/>
                </a:cubicBezTo>
                <a:cubicBezTo>
                  <a:pt x="341936" y="45297"/>
                  <a:pt x="341154" y="45427"/>
                  <a:pt x="340633" y="45687"/>
                </a:cubicBezTo>
                <a:lnTo>
                  <a:pt x="332812" y="48941"/>
                </a:lnTo>
                <a:cubicBezTo>
                  <a:pt x="331770" y="49462"/>
                  <a:pt x="332030" y="50113"/>
                  <a:pt x="333464" y="50503"/>
                </a:cubicBezTo>
                <a:cubicBezTo>
                  <a:pt x="339981" y="52456"/>
                  <a:pt x="348584" y="53757"/>
                  <a:pt x="357578" y="54278"/>
                </a:cubicBezTo>
                <a:lnTo>
                  <a:pt x="358881" y="56751"/>
                </a:lnTo>
                <a:cubicBezTo>
                  <a:pt x="359142" y="57402"/>
                  <a:pt x="360836" y="57923"/>
                  <a:pt x="362661" y="57792"/>
                </a:cubicBezTo>
                <a:lnTo>
                  <a:pt x="375565" y="57532"/>
                </a:lnTo>
                <a:cubicBezTo>
                  <a:pt x="377390" y="57532"/>
                  <a:pt x="378563" y="56881"/>
                  <a:pt x="378302" y="56361"/>
                </a:cubicBezTo>
                <a:lnTo>
                  <a:pt x="376999" y="53888"/>
                </a:lnTo>
                <a:cubicBezTo>
                  <a:pt x="391467" y="52456"/>
                  <a:pt x="399287" y="48811"/>
                  <a:pt x="396941" y="44386"/>
                </a:cubicBezTo>
                <a:cubicBezTo>
                  <a:pt x="393422" y="37227"/>
                  <a:pt x="374522" y="35795"/>
                  <a:pt x="362140" y="34884"/>
                </a:cubicBezTo>
                <a:cubicBezTo>
                  <a:pt x="347541" y="33712"/>
                  <a:pt x="344152" y="33061"/>
                  <a:pt x="343110" y="31109"/>
                </a:cubicBezTo>
                <a:cubicBezTo>
                  <a:pt x="341936" y="29026"/>
                  <a:pt x="351191" y="28245"/>
                  <a:pt x="356796" y="28115"/>
                </a:cubicBezTo>
                <a:cubicBezTo>
                  <a:pt x="362009" y="27985"/>
                  <a:pt x="368657" y="28376"/>
                  <a:pt x="372828" y="29157"/>
                </a:cubicBezTo>
                <a:cubicBezTo>
                  <a:pt x="374522" y="29417"/>
                  <a:pt x="376477" y="29287"/>
                  <a:pt x="377129" y="28636"/>
                </a:cubicBezTo>
                <a:lnTo>
                  <a:pt x="382213" y="24731"/>
                </a:lnTo>
                <a:cubicBezTo>
                  <a:pt x="382864" y="24210"/>
                  <a:pt x="382082" y="23429"/>
                  <a:pt x="380388" y="23169"/>
                </a:cubicBezTo>
                <a:cubicBezTo>
                  <a:pt x="374653" y="22128"/>
                  <a:pt x="367353" y="21477"/>
                  <a:pt x="360185" y="21347"/>
                </a:cubicBezTo>
                <a:lnTo>
                  <a:pt x="359011" y="19004"/>
                </a:lnTo>
                <a:cubicBezTo>
                  <a:pt x="358620" y="18353"/>
                  <a:pt x="356926" y="17832"/>
                  <a:pt x="355101" y="17963"/>
                </a:cubicBezTo>
                <a:close/>
                <a:moveTo>
                  <a:pt x="360836" y="0"/>
                </a:moveTo>
                <a:cubicBezTo>
                  <a:pt x="440867" y="0"/>
                  <a:pt x="490006" y="24080"/>
                  <a:pt x="490006" y="41392"/>
                </a:cubicBezTo>
                <a:cubicBezTo>
                  <a:pt x="490006" y="58704"/>
                  <a:pt x="440867" y="82914"/>
                  <a:pt x="360836" y="82914"/>
                </a:cubicBezTo>
                <a:cubicBezTo>
                  <a:pt x="280806" y="82914"/>
                  <a:pt x="231666" y="58704"/>
                  <a:pt x="231666" y="41392"/>
                </a:cubicBezTo>
                <a:cubicBezTo>
                  <a:pt x="231666" y="24080"/>
                  <a:pt x="280806" y="0"/>
                  <a:pt x="36083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D69B0BF-B927-40EB-AD04-AA0ADE1358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364" y="2722499"/>
            <a:ext cx="1724093" cy="173578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02D06BBB-7CDE-4B10-ACC2-5846B7011C04}"/>
              </a:ext>
            </a:extLst>
          </p:cNvPr>
          <p:cNvSpPr txBox="1"/>
          <p:nvPr/>
        </p:nvSpPr>
        <p:spPr>
          <a:xfrm>
            <a:off x="2958250" y="4625414"/>
            <a:ext cx="2197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spc="100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输入文本内容</a:t>
            </a:r>
          </a:p>
        </p:txBody>
      </p:sp>
    </p:spTree>
    <p:extLst>
      <p:ext uri="{BB962C8B-B14F-4D97-AF65-F5344CB8AC3E}">
        <p14:creationId xmlns:p14="http://schemas.microsoft.com/office/powerpoint/2010/main" val="219479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2D548C6-C7A1-4AA0-AE49-3C857A1F7185}"/>
              </a:ext>
            </a:extLst>
          </p:cNvPr>
          <p:cNvGrpSpPr/>
          <p:nvPr/>
        </p:nvGrpSpPr>
        <p:grpSpPr>
          <a:xfrm>
            <a:off x="2004649" y="1989950"/>
            <a:ext cx="5283200" cy="826167"/>
            <a:chOff x="1244600" y="856734"/>
            <a:chExt cx="5283200" cy="826167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957260EA-7FD6-4AB6-9319-C35FC28B46A8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833DA0B-781C-4724-9859-12FE18286249}"/>
                </a:ext>
              </a:extLst>
            </p:cNvPr>
            <p:cNvSpPr txBox="1"/>
            <p:nvPr/>
          </p:nvSpPr>
          <p:spPr>
            <a:xfrm>
              <a:off x="1244600" y="1162566"/>
              <a:ext cx="5283200" cy="5203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A5A3DCE-CE71-4190-A599-FD5258CD2932}"/>
              </a:ext>
            </a:extLst>
          </p:cNvPr>
          <p:cNvGrpSpPr/>
          <p:nvPr/>
        </p:nvGrpSpPr>
        <p:grpSpPr>
          <a:xfrm>
            <a:off x="2004649" y="3052776"/>
            <a:ext cx="5283200" cy="826167"/>
            <a:chOff x="1244600" y="856734"/>
            <a:chExt cx="5283200" cy="826167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7C96443-95C2-4159-98B4-9D7F5225DEB8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69B1C2A8-E314-4536-98BD-CDD3E80AE8AB}"/>
                </a:ext>
              </a:extLst>
            </p:cNvPr>
            <p:cNvSpPr txBox="1"/>
            <p:nvPr/>
          </p:nvSpPr>
          <p:spPr>
            <a:xfrm>
              <a:off x="1244600" y="1162566"/>
              <a:ext cx="5283200" cy="5203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56B1846C-BFFA-4390-B4F9-47F3F4817824}"/>
              </a:ext>
            </a:extLst>
          </p:cNvPr>
          <p:cNvGrpSpPr/>
          <p:nvPr/>
        </p:nvGrpSpPr>
        <p:grpSpPr>
          <a:xfrm>
            <a:off x="2004649" y="4242947"/>
            <a:ext cx="5283200" cy="826167"/>
            <a:chOff x="1244600" y="856734"/>
            <a:chExt cx="5283200" cy="826167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C41BD5A6-1776-4F98-ACAF-60BA5A521D91}"/>
                </a:ext>
              </a:extLst>
            </p:cNvPr>
            <p:cNvSpPr txBox="1"/>
            <p:nvPr/>
          </p:nvSpPr>
          <p:spPr>
            <a:xfrm>
              <a:off x="1244600" y="856734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26AFA04C-1F40-4B00-9B37-97055DBAD073}"/>
                </a:ext>
              </a:extLst>
            </p:cNvPr>
            <p:cNvSpPr txBox="1"/>
            <p:nvPr/>
          </p:nvSpPr>
          <p:spPr>
            <a:xfrm>
              <a:off x="1244600" y="1162566"/>
              <a:ext cx="5283200" cy="5203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pic>
        <p:nvPicPr>
          <p:cNvPr id="20" name="图片 19" descr="图片包含 餐桌, 电子产品, 就坐, 室内&#10;&#10;已生成高可信度的说明">
            <a:extLst>
              <a:ext uri="{FF2B5EF4-FFF2-40B4-BE49-F238E27FC236}">
                <a16:creationId xmlns:a16="http://schemas.microsoft.com/office/drawing/2014/main" id="{262D6CAF-C3D2-446E-A428-10EDD95591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6458" y="1971113"/>
            <a:ext cx="3004458" cy="1690008"/>
          </a:xfrm>
          <a:prstGeom prst="rect">
            <a:avLst/>
          </a:prstGeom>
        </p:spPr>
      </p:pic>
      <p:pic>
        <p:nvPicPr>
          <p:cNvPr id="21" name="图片 20" descr="图片包含 餐桌, 电子产品, 就坐, 室内&#10;&#10;已生成高可信度的说明">
            <a:extLst>
              <a:ext uri="{FF2B5EF4-FFF2-40B4-BE49-F238E27FC236}">
                <a16:creationId xmlns:a16="http://schemas.microsoft.com/office/drawing/2014/main" id="{C80C38A3-C8FC-4D34-B95E-3B5D677BFB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6458" y="3878943"/>
            <a:ext cx="3004458" cy="169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459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0BB30DBC-2E45-4C4A-8ECB-3A48C7C9700B}"/>
              </a:ext>
            </a:extLst>
          </p:cNvPr>
          <p:cNvSpPr/>
          <p:nvPr/>
        </p:nvSpPr>
        <p:spPr>
          <a:xfrm>
            <a:off x="2517321" y="2432348"/>
            <a:ext cx="469900" cy="4699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3F29F4"/>
                </a:solidFill>
              </a:rPr>
              <a:t>01</a:t>
            </a:r>
            <a:endParaRPr lang="zh-CN" altLang="en-US" sz="1100" b="1" dirty="0">
              <a:solidFill>
                <a:srgbClr val="3F29F4"/>
              </a:solidFill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330CA28A-87C3-4895-8F32-84E29FC3A29D}"/>
              </a:ext>
            </a:extLst>
          </p:cNvPr>
          <p:cNvGrpSpPr/>
          <p:nvPr/>
        </p:nvGrpSpPr>
        <p:grpSpPr>
          <a:xfrm>
            <a:off x="1964872" y="2930789"/>
            <a:ext cx="2324100" cy="1712564"/>
            <a:chOff x="1964872" y="2930789"/>
            <a:chExt cx="2324100" cy="1712564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FAA052FC-A691-47AF-87FE-3EED62CA85BA}"/>
                </a:ext>
              </a:extLst>
            </p:cNvPr>
            <p:cNvSpPr txBox="1"/>
            <p:nvPr/>
          </p:nvSpPr>
          <p:spPr>
            <a:xfrm>
              <a:off x="2091872" y="2930789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81594384-F64D-4EF5-B7FF-D579C7216DDA}"/>
                </a:ext>
              </a:extLst>
            </p:cNvPr>
            <p:cNvSpPr txBox="1"/>
            <p:nvPr/>
          </p:nvSpPr>
          <p:spPr>
            <a:xfrm>
              <a:off x="1964872" y="3236621"/>
              <a:ext cx="1892300" cy="1406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7ADBBA9-AD61-473B-A8BB-E403CCDC53EE}"/>
              </a:ext>
            </a:extLst>
          </p:cNvPr>
          <p:cNvGrpSpPr/>
          <p:nvPr/>
        </p:nvGrpSpPr>
        <p:grpSpPr>
          <a:xfrm>
            <a:off x="4161972" y="2930789"/>
            <a:ext cx="2324100" cy="1712564"/>
            <a:chOff x="4161972" y="2930789"/>
            <a:chExt cx="2324100" cy="1712564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C2B53658-DB23-44D6-9A3C-A2735067C66C}"/>
                </a:ext>
              </a:extLst>
            </p:cNvPr>
            <p:cNvSpPr txBox="1"/>
            <p:nvPr/>
          </p:nvSpPr>
          <p:spPr>
            <a:xfrm>
              <a:off x="4288972" y="2930789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385DD4D7-33C2-46F8-81E2-9EDB8A56B7F1}"/>
                </a:ext>
              </a:extLst>
            </p:cNvPr>
            <p:cNvSpPr txBox="1"/>
            <p:nvPr/>
          </p:nvSpPr>
          <p:spPr>
            <a:xfrm>
              <a:off x="4161972" y="3236621"/>
              <a:ext cx="1892300" cy="1406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sp>
        <p:nvSpPr>
          <p:cNvPr id="17" name="椭圆 16">
            <a:extLst>
              <a:ext uri="{FF2B5EF4-FFF2-40B4-BE49-F238E27FC236}">
                <a16:creationId xmlns:a16="http://schemas.microsoft.com/office/drawing/2014/main" id="{200AF140-4EDD-4FA4-AA6C-0F370FCE99DC}"/>
              </a:ext>
            </a:extLst>
          </p:cNvPr>
          <p:cNvSpPr/>
          <p:nvPr/>
        </p:nvSpPr>
        <p:spPr>
          <a:xfrm>
            <a:off x="4754335" y="2432348"/>
            <a:ext cx="469900" cy="4699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3F29F4"/>
                </a:solidFill>
              </a:rPr>
              <a:t>02</a:t>
            </a:r>
            <a:endParaRPr lang="zh-CN" altLang="en-US" sz="1100" b="1" dirty="0">
              <a:solidFill>
                <a:srgbClr val="3F29F4"/>
              </a:solidFill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F0A6595F-ABD0-4B3B-8B2C-083E74AD8F88}"/>
              </a:ext>
            </a:extLst>
          </p:cNvPr>
          <p:cNvGrpSpPr/>
          <p:nvPr/>
        </p:nvGrpSpPr>
        <p:grpSpPr>
          <a:xfrm>
            <a:off x="6224815" y="2930789"/>
            <a:ext cx="2324100" cy="1712564"/>
            <a:chOff x="6224815" y="2930789"/>
            <a:chExt cx="2324100" cy="1712564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26DEFDA5-487E-4D83-B71C-F30AD6DF1FB6}"/>
                </a:ext>
              </a:extLst>
            </p:cNvPr>
            <p:cNvSpPr txBox="1"/>
            <p:nvPr/>
          </p:nvSpPr>
          <p:spPr>
            <a:xfrm>
              <a:off x="6351815" y="2930789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8FCC7142-9B7F-4C2B-B613-93ABC4622F3F}"/>
                </a:ext>
              </a:extLst>
            </p:cNvPr>
            <p:cNvSpPr txBox="1"/>
            <p:nvPr/>
          </p:nvSpPr>
          <p:spPr>
            <a:xfrm>
              <a:off x="6224815" y="3236621"/>
              <a:ext cx="1892300" cy="1406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sp>
        <p:nvSpPr>
          <p:cNvPr id="20" name="椭圆 19">
            <a:extLst>
              <a:ext uri="{FF2B5EF4-FFF2-40B4-BE49-F238E27FC236}">
                <a16:creationId xmlns:a16="http://schemas.microsoft.com/office/drawing/2014/main" id="{7D9FC88A-AB03-4269-8B46-0B4AF778F8FE}"/>
              </a:ext>
            </a:extLst>
          </p:cNvPr>
          <p:cNvSpPr/>
          <p:nvPr/>
        </p:nvSpPr>
        <p:spPr>
          <a:xfrm>
            <a:off x="6817178" y="2432348"/>
            <a:ext cx="469900" cy="4699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3F29F4"/>
                </a:solidFill>
              </a:rPr>
              <a:t>03</a:t>
            </a:r>
            <a:endParaRPr lang="zh-CN" altLang="en-US" sz="1100" b="1" dirty="0">
              <a:solidFill>
                <a:srgbClr val="3F29F4"/>
              </a:solidFill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6D9D6330-9B41-415C-A342-F4CF510CC77C}"/>
              </a:ext>
            </a:extLst>
          </p:cNvPr>
          <p:cNvGrpSpPr/>
          <p:nvPr/>
        </p:nvGrpSpPr>
        <p:grpSpPr>
          <a:xfrm>
            <a:off x="8628744" y="2930789"/>
            <a:ext cx="2324100" cy="1712564"/>
            <a:chOff x="8628744" y="2930789"/>
            <a:chExt cx="2324100" cy="1712564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0D59435A-6BE8-4552-B306-B04ADA3C2653}"/>
                </a:ext>
              </a:extLst>
            </p:cNvPr>
            <p:cNvSpPr txBox="1"/>
            <p:nvPr/>
          </p:nvSpPr>
          <p:spPr>
            <a:xfrm>
              <a:off x="8755744" y="2930789"/>
              <a:ext cx="2197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spc="100" dirty="0">
                  <a:solidFill>
                    <a:srgbClr val="FFFFFF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输入文本内容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B71F5C6-8E1E-467F-AC1E-A40575FB71EE}"/>
                </a:ext>
              </a:extLst>
            </p:cNvPr>
            <p:cNvSpPr txBox="1"/>
            <p:nvPr/>
          </p:nvSpPr>
          <p:spPr>
            <a:xfrm>
              <a:off x="8628744" y="3236621"/>
              <a:ext cx="1892300" cy="1406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FFFFFF"/>
                  </a:solidFill>
                  <a:latin typeface="思源黑体 CN ExtraLight" panose="020B0200000000000000" pitchFamily="34" charset="-122"/>
                  <a:ea typeface="思源黑体 CN ExtraLight" panose="020B0200000000000000" pitchFamily="34" charset="-122"/>
                </a:rPr>
                <a:t>Click Enter text content click input text content click input text content click input text content click input text content click enter text content</a:t>
              </a:r>
              <a:endParaRPr lang="zh-CN" altLang="en-US" sz="1400" dirty="0">
                <a:solidFill>
                  <a:srgbClr val="FFFFFF"/>
                </a:solidFill>
                <a:latin typeface="思源黑体 CN ExtraLight" panose="020B0200000000000000" pitchFamily="34" charset="-122"/>
                <a:ea typeface="思源黑体 CN ExtraLight" panose="020B0200000000000000" pitchFamily="34" charset="-122"/>
              </a:endParaRPr>
            </a:p>
          </p:txBody>
        </p:sp>
      </p:grpSp>
      <p:sp>
        <p:nvSpPr>
          <p:cNvPr id="23" name="椭圆 22">
            <a:extLst>
              <a:ext uri="{FF2B5EF4-FFF2-40B4-BE49-F238E27FC236}">
                <a16:creationId xmlns:a16="http://schemas.microsoft.com/office/drawing/2014/main" id="{CF2EB480-BF34-4F22-8385-5675D65DD5CA}"/>
              </a:ext>
            </a:extLst>
          </p:cNvPr>
          <p:cNvSpPr/>
          <p:nvPr/>
        </p:nvSpPr>
        <p:spPr>
          <a:xfrm>
            <a:off x="9221107" y="2432348"/>
            <a:ext cx="469900" cy="4699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>
                <a:solidFill>
                  <a:srgbClr val="3F29F4"/>
                </a:solidFill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193171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7" grpId="0" animBg="1"/>
      <p:bldP spid="20" grpId="0" animBg="1"/>
      <p:bldP spid="2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B787E76-E23C-4087-9BB2-29F4440745E6}"/>
              </a:ext>
            </a:extLst>
          </p:cNvPr>
          <p:cNvSpPr txBox="1"/>
          <p:nvPr/>
        </p:nvSpPr>
        <p:spPr>
          <a:xfrm>
            <a:off x="5032798" y="2416313"/>
            <a:ext cx="3027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FFFFFF"/>
                </a:solidFill>
                <a:latin typeface="+mj-ea"/>
                <a:ea typeface="+mj-ea"/>
              </a:rPr>
              <a:t>PART 02</a:t>
            </a:r>
            <a:endParaRPr lang="zh-CN" altLang="en-US" sz="4000" dirty="0">
              <a:solidFill>
                <a:srgbClr val="FFFFFF"/>
              </a:solidFill>
              <a:latin typeface="+mj-ea"/>
              <a:ea typeface="+mj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E8A69EF-1B96-4803-A525-530734731C87}"/>
              </a:ext>
            </a:extLst>
          </p:cNvPr>
          <p:cNvSpPr txBox="1"/>
          <p:nvPr/>
        </p:nvSpPr>
        <p:spPr>
          <a:xfrm>
            <a:off x="3526985" y="3127827"/>
            <a:ext cx="51380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点击输入标题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75FCA2B3-FBA8-4397-B52D-D7BEF3334CC6}"/>
              </a:ext>
            </a:extLst>
          </p:cNvPr>
          <p:cNvCxnSpPr/>
          <p:nvPr/>
        </p:nvCxnSpPr>
        <p:spPr>
          <a:xfrm>
            <a:off x="5667829" y="4368800"/>
            <a:ext cx="85634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6314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 dir="u"/>
      </p:transition>
    </mc:Choice>
    <mc:Fallback xmlns="">
      <p:transition spd="slow" advTm="3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Theme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1096</TotalTime>
  <Words>1578</Words>
  <Application>Microsoft Office PowerPoint</Application>
  <PresentationFormat>宽屏</PresentationFormat>
  <Paragraphs>175</Paragraphs>
  <Slides>26</Slides>
  <Notes>26</Notes>
  <HiddenSlides>0</HiddenSlides>
  <MMClips>2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5" baseType="lpstr">
      <vt:lpstr>等线</vt:lpstr>
      <vt:lpstr>等线 Light</vt:lpstr>
      <vt:lpstr>庞门正道标题体</vt:lpstr>
      <vt:lpstr>思源黑体 CN ExtraLight</vt:lpstr>
      <vt:lpstr>思源黑体 CN Normal</vt:lpstr>
      <vt:lpstr>微软雅黑</vt:lpstr>
      <vt:lpstr>Arial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ITTK</cp:lastModifiedBy>
  <cp:revision>96</cp:revision>
  <dcterms:created xsi:type="dcterms:W3CDTF">2017-08-18T03:02:00Z</dcterms:created>
  <dcterms:modified xsi:type="dcterms:W3CDTF">2018-10-26T01:56:34Z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2052-10.1.0.6748</vt:lpwstr>
  </property>
</Properties>
</file>

<file path=docProps/thumbnail.jpeg>
</file>